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82" r:id="rId2"/>
    <p:sldId id="283" r:id="rId3"/>
    <p:sldId id="258" r:id="rId4"/>
    <p:sldId id="272" r:id="rId5"/>
    <p:sldId id="274" r:id="rId6"/>
    <p:sldId id="273" r:id="rId7"/>
    <p:sldId id="276" r:id="rId8"/>
    <p:sldId id="284" r:id="rId9"/>
    <p:sldId id="285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ExtraBold" panose="020F0502020204030204" pitchFamily="34" charset="0"/>
      <p:bold r:id="rId16"/>
      <p:italic r:id="rId17"/>
      <p:boldItalic r:id="rId18"/>
    </p:embeddedFont>
    <p:embeddedFont>
      <p:font typeface="Montserrat Medium" panose="020F0502020204030204" pitchFamily="34" charset="0"/>
      <p:regular r:id="rId19"/>
      <p:italic r:id="rId20"/>
    </p:embeddedFont>
    <p:embeddedFont>
      <p:font typeface="Montserrat SemiBold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33E"/>
    <a:srgbClr val="FFC000"/>
    <a:srgbClr val="F3AABE"/>
    <a:srgbClr val="4CA87F"/>
    <a:srgbClr val="CFD9FB"/>
    <a:srgbClr val="DAEEE5"/>
    <a:srgbClr val="FFFFFF"/>
    <a:srgbClr val="000000"/>
    <a:srgbClr val="E9EDFD"/>
    <a:srgbClr val="3D4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77" autoAdjust="0"/>
  </p:normalViewPr>
  <p:slideViewPr>
    <p:cSldViewPr snapToGrid="0">
      <p:cViewPr varScale="1">
        <p:scale>
          <a:sx n="144" d="100"/>
          <a:sy n="144" d="100"/>
        </p:scale>
        <p:origin x="4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CL" dirty="0"/>
              <a:t>El ejercicio al que te invitamos en esta cápsula es a autoevaluar la inclusión de estándares de participación que desarrollas en tus prácticas. Cada pregunta opera como una lista de chequeo, para que puedas visualizar los aspectos logrados y los que requieren ser reforzados.</a:t>
            </a:r>
          </a:p>
          <a:p>
            <a:endParaRPr lang="es-CL" dirty="0"/>
          </a:p>
          <a:p>
            <a:endParaRPr lang="es-CL" dirty="0"/>
          </a:p>
          <a:p>
            <a:pPr marL="158750" indent="0">
              <a:buNone/>
            </a:pPr>
            <a:r>
              <a:rPr lang="es-CL" dirty="0"/>
              <a:t>No hay un tiempo para responder, así que adelante. Haz </a:t>
            </a:r>
            <a:r>
              <a:rPr lang="es-CL" dirty="0" err="1"/>
              <a:t>click</a:t>
            </a:r>
            <a:r>
              <a:rPr lang="es-CL" dirty="0"/>
              <a:t> para iniciar la revisión.</a:t>
            </a:r>
          </a:p>
        </p:txBody>
      </p:sp>
    </p:spTree>
    <p:extLst>
      <p:ext uri="{BB962C8B-B14F-4D97-AF65-F5344CB8AC3E}">
        <p14:creationId xmlns:p14="http://schemas.microsoft.com/office/powerpoint/2010/main" val="143994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Pulsa sobre las casillas para marcar si hubo o no participación en las fases que ya has implementado. Solo llena los campos que sean pertinentes al estado de avance del proyecto o programa que estés analizando.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Cuida de no hacer marcas incoherentes, es decir, si no hubo participación, no debieses marcar nada más en esa fase. Si necesitas borrar alguna marca, vuelve a pulsar sobre esa casilla.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69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Pulsa sobre las casillas frente a cada aspecto de la participación que pudiste considerar en tu planificación.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dirty="0"/>
              <a:t>Cuida de no hacer marcas incoherentes, es decir, si no fue considerado, no debieses marcar nada más en ese criterio. Si necesitas borrar alguna marca, vuelve a pulsar sobre esa casilla.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Revisa ahora cómo integraste la participación en el proceso de convocatorio o, si aún no la has implementado esta fase, qué elementos habías considerado en tu planificación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dirty="0"/>
              <a:t>Cuida de no hacer marcas incoherentes, es decir, si no fue considerado, no debieses marcar nada más en ese </a:t>
            </a:r>
            <a:r>
              <a:rPr lang="es-ES" dirty="0" err="1"/>
              <a:t>crterio</a:t>
            </a:r>
            <a:r>
              <a:rPr lang="es-ES" dirty="0"/>
              <a:t>. Si necesitas borrar alguna marca, vuelve a pulsar sobre esa casilla.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5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Chequea ahora los estándares de inclusión que has considerado y/o implementado, pulsando sobre la casilla correspondiente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Recuerda que puedes borrar, pulsando nuevamente sobre la casilla.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68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Evalúa los estándares de trazabilidad del proyecto o programa que estás implementando, marcando en las casillas correspondientes.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9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Ya que has hecho una revisión de distintas dimensiones e instancias en que podrías incorporar la participación, evalúa globalmente el programa o proyecto, marcando en el peldaño de la escalera de la participación que mejor define la participación implementada o proyectada.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8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54a00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54a00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Finalmente, considera el conjunto de tus respuestas e indica cuál de estas tres situaciones define más cercanamente tu experiencia o proyecto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00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CL" dirty="0"/>
              <a:t>El ejercicio al que te invitamos en esta cápsula es a autoevaluar la inclusión de estándares de participación que desarrollas en tus prácticas. Cada pregunta opera como una lista de chequeo, para que puedas visualizar los aspectos logrados y los que requieren ser reforzados.</a:t>
            </a:r>
          </a:p>
          <a:p>
            <a:endParaRPr lang="es-CL" dirty="0"/>
          </a:p>
          <a:p>
            <a:endParaRPr lang="es-CL" dirty="0"/>
          </a:p>
          <a:p>
            <a:pPr marL="158750" indent="0">
              <a:buNone/>
            </a:pPr>
            <a:r>
              <a:rPr lang="es-CL" dirty="0"/>
              <a:t>No hay un tiempo para responder, así que adelante. Haz </a:t>
            </a:r>
            <a:r>
              <a:rPr lang="es-CL" dirty="0" err="1"/>
              <a:t>click</a:t>
            </a:r>
            <a:r>
              <a:rPr lang="es-CL" dirty="0"/>
              <a:t> para iniciar la revisión.</a:t>
            </a:r>
          </a:p>
        </p:txBody>
      </p:sp>
    </p:spTree>
    <p:extLst>
      <p:ext uri="{BB962C8B-B14F-4D97-AF65-F5344CB8AC3E}">
        <p14:creationId xmlns:p14="http://schemas.microsoft.com/office/powerpoint/2010/main" val="340450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gif"/><Relationship Id="rId3" Type="http://schemas.openxmlformats.org/officeDocument/2006/relationships/image" Target="../media/image8.jp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jp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4109761"/>
            <a:chOff x="0" y="0"/>
            <a:chExt cx="4871980" cy="2164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1980" cy="2164812"/>
            </a:xfrm>
            <a:custGeom>
              <a:avLst/>
              <a:gdLst/>
              <a:ahLst/>
              <a:cxnLst/>
              <a:rect l="l" t="t" r="r" b="b"/>
              <a:pathLst>
                <a:path w="4871980" h="2164812">
                  <a:moveTo>
                    <a:pt x="0" y="0"/>
                  </a:moveTo>
                  <a:lnTo>
                    <a:pt x="4871980" y="0"/>
                  </a:lnTo>
                  <a:lnTo>
                    <a:pt x="4871980" y="2164812"/>
                  </a:lnTo>
                  <a:lnTo>
                    <a:pt x="0" y="21648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s-CL" sz="7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1980" cy="22029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7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15" y="4059916"/>
            <a:ext cx="9147315" cy="1615381"/>
            <a:chOff x="0" y="-28054"/>
            <a:chExt cx="4816593" cy="850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50841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L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054"/>
              <a:ext cx="4816593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55833" y="-261553"/>
            <a:ext cx="2462503" cy="1902284"/>
          </a:xfrm>
          <a:custGeom>
            <a:avLst/>
            <a:gdLst/>
            <a:ahLst/>
            <a:cxnLst/>
            <a:rect l="l" t="t" r="r" b="b"/>
            <a:pathLst>
              <a:path w="4925006" h="3804568">
                <a:moveTo>
                  <a:pt x="0" y="0"/>
                </a:moveTo>
                <a:lnTo>
                  <a:pt x="4925007" y="0"/>
                </a:lnTo>
                <a:lnTo>
                  <a:pt x="4925007" y="3804568"/>
                </a:lnTo>
                <a:lnTo>
                  <a:pt x="0" y="3804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1" name="Freeform 11"/>
          <p:cNvSpPr/>
          <p:nvPr/>
        </p:nvSpPr>
        <p:spPr>
          <a:xfrm>
            <a:off x="4828260" y="4259624"/>
            <a:ext cx="3082080" cy="836252"/>
          </a:xfrm>
          <a:custGeom>
            <a:avLst/>
            <a:gdLst/>
            <a:ahLst/>
            <a:cxnLst/>
            <a:rect l="l" t="t" r="r" b="b"/>
            <a:pathLst>
              <a:path w="6164159" h="1672503">
                <a:moveTo>
                  <a:pt x="0" y="0"/>
                </a:moveTo>
                <a:lnTo>
                  <a:pt x="6164159" y="0"/>
                </a:lnTo>
                <a:lnTo>
                  <a:pt x="6164159" y="1672503"/>
                </a:lnTo>
                <a:lnTo>
                  <a:pt x="0" y="167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2" name="Freeform 12"/>
          <p:cNvSpPr/>
          <p:nvPr/>
        </p:nvSpPr>
        <p:spPr>
          <a:xfrm>
            <a:off x="4215518" y="4348465"/>
            <a:ext cx="835439" cy="617228"/>
          </a:xfrm>
          <a:custGeom>
            <a:avLst/>
            <a:gdLst/>
            <a:ahLst/>
            <a:cxnLst/>
            <a:rect l="l" t="t" r="r" b="b"/>
            <a:pathLst>
              <a:path w="1670878" h="1234455">
                <a:moveTo>
                  <a:pt x="0" y="0"/>
                </a:moveTo>
                <a:lnTo>
                  <a:pt x="1670878" y="0"/>
                </a:lnTo>
                <a:lnTo>
                  <a:pt x="1670878" y="1234455"/>
                </a:lnTo>
                <a:lnTo>
                  <a:pt x="0" y="12344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3" name="Freeform 13"/>
          <p:cNvSpPr/>
          <p:nvPr/>
        </p:nvSpPr>
        <p:spPr>
          <a:xfrm>
            <a:off x="7800931" y="4399904"/>
            <a:ext cx="1110641" cy="514350"/>
          </a:xfrm>
          <a:custGeom>
            <a:avLst/>
            <a:gdLst/>
            <a:ahLst/>
            <a:cxnLst/>
            <a:rect l="l" t="t" r="r" b="b"/>
            <a:pathLst>
              <a:path w="2221281" h="1028700">
                <a:moveTo>
                  <a:pt x="0" y="0"/>
                </a:moveTo>
                <a:lnTo>
                  <a:pt x="2221281" y="0"/>
                </a:lnTo>
                <a:lnTo>
                  <a:pt x="2221281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4" name="Freeform 14"/>
          <p:cNvSpPr/>
          <p:nvPr/>
        </p:nvSpPr>
        <p:spPr>
          <a:xfrm rot="2228832">
            <a:off x="8597811" y="1390139"/>
            <a:ext cx="1263127" cy="1261601"/>
          </a:xfrm>
          <a:custGeom>
            <a:avLst/>
            <a:gdLst/>
            <a:ahLst/>
            <a:cxnLst/>
            <a:rect l="l" t="t" r="r" b="b"/>
            <a:pathLst>
              <a:path w="2526253" h="2523202">
                <a:moveTo>
                  <a:pt x="0" y="0"/>
                </a:moveTo>
                <a:lnTo>
                  <a:pt x="2526254" y="0"/>
                </a:lnTo>
                <a:lnTo>
                  <a:pt x="2526254" y="2523202"/>
                </a:lnTo>
                <a:lnTo>
                  <a:pt x="0" y="2523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5" name="Freeform 15"/>
          <p:cNvSpPr/>
          <p:nvPr/>
        </p:nvSpPr>
        <p:spPr>
          <a:xfrm>
            <a:off x="8186799" y="-974679"/>
            <a:ext cx="2229543" cy="2229543"/>
          </a:xfrm>
          <a:custGeom>
            <a:avLst/>
            <a:gdLst/>
            <a:ahLst/>
            <a:cxnLst/>
            <a:rect l="l" t="t" r="r" b="b"/>
            <a:pathLst>
              <a:path w="4459086" h="4459086">
                <a:moveTo>
                  <a:pt x="0" y="0"/>
                </a:moveTo>
                <a:lnTo>
                  <a:pt x="4459086" y="0"/>
                </a:lnTo>
                <a:lnTo>
                  <a:pt x="4459086" y="4459086"/>
                </a:lnTo>
                <a:lnTo>
                  <a:pt x="0" y="4459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6" name="Freeform 16"/>
          <p:cNvSpPr/>
          <p:nvPr/>
        </p:nvSpPr>
        <p:spPr>
          <a:xfrm>
            <a:off x="8356252" y="2755258"/>
            <a:ext cx="1356140" cy="1354503"/>
          </a:xfrm>
          <a:custGeom>
            <a:avLst/>
            <a:gdLst/>
            <a:ahLst/>
            <a:cxnLst/>
            <a:rect l="l" t="t" r="r" b="b"/>
            <a:pathLst>
              <a:path w="2712280" h="2709005">
                <a:moveTo>
                  <a:pt x="0" y="0"/>
                </a:moveTo>
                <a:lnTo>
                  <a:pt x="2712280" y="0"/>
                </a:lnTo>
                <a:lnTo>
                  <a:pt x="2712280" y="2709005"/>
                </a:lnTo>
                <a:lnTo>
                  <a:pt x="0" y="27090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7" name="TextBox 17"/>
          <p:cNvSpPr txBox="1"/>
          <p:nvPr/>
        </p:nvSpPr>
        <p:spPr>
          <a:xfrm>
            <a:off x="951327" y="1829954"/>
            <a:ext cx="550326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 Autoevaluación módulo 2</a:t>
            </a:r>
          </a:p>
        </p:txBody>
      </p:sp>
      <p:sp>
        <p:nvSpPr>
          <p:cNvPr id="8" name="Rectángulo: esquinas redondeadas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2A2325-77F3-65E5-0F86-99E2E413C429}"/>
              </a:ext>
            </a:extLst>
          </p:cNvPr>
          <p:cNvSpPr/>
          <p:nvPr/>
        </p:nvSpPr>
        <p:spPr>
          <a:xfrm>
            <a:off x="3984057" y="3308036"/>
            <a:ext cx="1836485" cy="5071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Iniciar</a:t>
            </a:r>
            <a:endParaRPr lang="es-CL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Diag SP">
            <a:extLst>
              <a:ext uri="{FF2B5EF4-FFF2-40B4-BE49-F238E27FC236}">
                <a16:creationId xmlns:a16="http://schemas.microsoft.com/office/drawing/2014/main" id="{A43C3EDC-6626-30EB-AF8A-A215393262A9}"/>
              </a:ext>
            </a:extLst>
          </p:cNvPr>
          <p:cNvGrpSpPr/>
          <p:nvPr/>
        </p:nvGrpSpPr>
        <p:grpSpPr>
          <a:xfrm>
            <a:off x="7676703" y="2517793"/>
            <a:ext cx="1409115" cy="308926"/>
            <a:chOff x="2926624" y="2840611"/>
            <a:chExt cx="1303891" cy="308926"/>
          </a:xfrm>
          <a:solidFill>
            <a:srgbClr val="FFFFFF">
              <a:alpha val="30196"/>
            </a:srgbClr>
          </a:solidFill>
        </p:grpSpPr>
        <p:sp>
          <p:nvSpPr>
            <p:cNvPr id="33" name="Diagn Sin Parrt">
              <a:extLst>
                <a:ext uri="{FF2B5EF4-FFF2-40B4-BE49-F238E27FC236}">
                  <a16:creationId xmlns:a16="http://schemas.microsoft.com/office/drawing/2014/main" id="{E30CDAA9-4C48-BBBD-BE38-EC433239FB27}"/>
                </a:ext>
              </a:extLst>
            </p:cNvPr>
            <p:cNvSpPr/>
            <p:nvPr/>
          </p:nvSpPr>
          <p:spPr>
            <a:xfrm>
              <a:off x="3453571" y="2850620"/>
              <a:ext cx="261753" cy="27081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2688C0D1-906D-04FA-0184-4416DA9C4B2C}"/>
                </a:ext>
              </a:extLst>
            </p:cNvPr>
            <p:cNvSpPr/>
            <p:nvPr/>
          </p:nvSpPr>
          <p:spPr>
            <a:xfrm>
              <a:off x="2926624" y="2840611"/>
              <a:ext cx="1303891" cy="308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8" name="Google Shape;68;p15"/>
          <p:cNvSpPr txBox="1"/>
          <p:nvPr/>
        </p:nvSpPr>
        <p:spPr>
          <a:xfrm>
            <a:off x="310975" y="160675"/>
            <a:ext cx="6269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Revisa tu práctica</a:t>
            </a:r>
            <a:endParaRPr sz="37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34A828-11D0-94C6-20D8-0EAE01F359FC}"/>
              </a:ext>
            </a:extLst>
          </p:cNvPr>
          <p:cNvSpPr txBox="1"/>
          <p:nvPr/>
        </p:nvSpPr>
        <p:spPr>
          <a:xfrm>
            <a:off x="253573" y="1212351"/>
            <a:ext cx="865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Montserrat SemiBold" panose="00000700000000000000" pitchFamily="2" charset="0"/>
              </a:rPr>
              <a:t>¿En qué fases están implementando procesos participativos?</a:t>
            </a:r>
          </a:p>
          <a:p>
            <a:r>
              <a:rPr lang="es-ES" sz="1800" b="1" dirty="0">
                <a:latin typeface="Montserrat SemiBold" panose="00000700000000000000" pitchFamily="2" charset="0"/>
              </a:rPr>
              <a:t>Marca puedo el tipo de participación considerado y su incidencia.</a:t>
            </a:r>
            <a:endParaRPr lang="es-CL" sz="1800" b="1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3168B5-1A4A-BE2E-8AF0-C04CA0238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51950"/>
              </p:ext>
            </p:extLst>
          </p:nvPr>
        </p:nvGraphicFramePr>
        <p:xfrm>
          <a:off x="284310" y="1920237"/>
          <a:ext cx="2177986" cy="244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986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522338">
                <a:tc>
                  <a:txBody>
                    <a:bodyPr/>
                    <a:lstStyle/>
                    <a:p>
                      <a:r>
                        <a:rPr lang="es-ES" sz="1200" dirty="0"/>
                        <a:t>Ciclo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  <a:tr h="3847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 SemiBold" panose="00000700000000000000" pitchFamily="2" charset="0"/>
                        </a:rPr>
                        <a:t>Diagnóstico</a:t>
                      </a:r>
                      <a:endParaRPr lang="es-CL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037133"/>
                  </a:ext>
                </a:extLst>
              </a:tr>
              <a:tr h="3847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 SemiBold" panose="00000700000000000000" pitchFamily="2" charset="0"/>
                        </a:rPr>
                        <a:t>Diseño</a:t>
                      </a:r>
                      <a:endParaRPr lang="es-CL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626513"/>
                  </a:ext>
                </a:extLst>
              </a:tr>
              <a:tr h="3847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 SemiBold" panose="00000700000000000000" pitchFamily="2" charset="0"/>
                        </a:rPr>
                        <a:t>Implementación</a:t>
                      </a:r>
                      <a:endParaRPr lang="es-CL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920314"/>
                  </a:ext>
                </a:extLst>
              </a:tr>
              <a:tr h="3847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 SemiBold" panose="00000700000000000000" pitchFamily="2" charset="0"/>
                        </a:rPr>
                        <a:t>Monitoreo y seguimiento</a:t>
                      </a:r>
                      <a:endParaRPr lang="es-CL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431163"/>
                  </a:ext>
                </a:extLst>
              </a:tr>
              <a:tr h="3847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 SemiBold" panose="00000700000000000000" pitchFamily="2" charset="0"/>
                        </a:rPr>
                        <a:t>Evaluación</a:t>
                      </a:r>
                      <a:endParaRPr lang="es-CL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336442"/>
                  </a:ext>
                </a:extLst>
              </a:tr>
            </a:tbl>
          </a:graphicData>
        </a:graphic>
      </p:graphicFrame>
      <p:graphicFrame>
        <p:nvGraphicFramePr>
          <p:cNvPr id="7" name="Informativa">
            <a:extLst>
              <a:ext uri="{FF2B5EF4-FFF2-40B4-BE49-F238E27FC236}">
                <a16:creationId xmlns:a16="http://schemas.microsoft.com/office/drawing/2014/main" id="{97AA9580-119F-9EAC-9A14-A33D99C81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3506"/>
              </p:ext>
            </p:extLst>
          </p:nvPr>
        </p:nvGraphicFramePr>
        <p:xfrm>
          <a:off x="3712169" y="1967799"/>
          <a:ext cx="9484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98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s-ES" sz="1100" dirty="0"/>
                        <a:t>Informativa</a:t>
                      </a:r>
                      <a:endParaRPr lang="es-C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graphicFrame>
        <p:nvGraphicFramePr>
          <p:cNvPr id="8" name="Consultiva">
            <a:extLst>
              <a:ext uri="{FF2B5EF4-FFF2-40B4-BE49-F238E27FC236}">
                <a16:creationId xmlns:a16="http://schemas.microsoft.com/office/drawing/2014/main" id="{B86E23E3-C351-8755-A6F3-19D09DD3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71549"/>
              </p:ext>
            </p:extLst>
          </p:nvPr>
        </p:nvGraphicFramePr>
        <p:xfrm>
          <a:off x="4679683" y="1959087"/>
          <a:ext cx="1010396" cy="52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396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521632">
                <a:tc>
                  <a:txBody>
                    <a:bodyPr/>
                    <a:lstStyle/>
                    <a:p>
                      <a:r>
                        <a:rPr lang="es-ES" sz="1200" dirty="0"/>
                        <a:t>Consultiva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graphicFrame>
        <p:nvGraphicFramePr>
          <p:cNvPr id="9" name="Deliberativa">
            <a:extLst>
              <a:ext uri="{FF2B5EF4-FFF2-40B4-BE49-F238E27FC236}">
                <a16:creationId xmlns:a16="http://schemas.microsoft.com/office/drawing/2014/main" id="{E2A84DAD-73A9-AE44-0DE0-6C44FB3B7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67531"/>
              </p:ext>
            </p:extLst>
          </p:nvPr>
        </p:nvGraphicFramePr>
        <p:xfrm>
          <a:off x="5728805" y="1955329"/>
          <a:ext cx="1085165" cy="52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65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521632">
                <a:tc>
                  <a:txBody>
                    <a:bodyPr/>
                    <a:lstStyle/>
                    <a:p>
                      <a:r>
                        <a:rPr lang="es-ES" sz="1200" dirty="0"/>
                        <a:t>Deliberativa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graphicFrame>
        <p:nvGraphicFramePr>
          <p:cNvPr id="26" name="Incidente">
            <a:extLst>
              <a:ext uri="{FF2B5EF4-FFF2-40B4-BE49-F238E27FC236}">
                <a16:creationId xmlns:a16="http://schemas.microsoft.com/office/drawing/2014/main" id="{9C9DA042-1093-E297-7A75-B32FFD5D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97991"/>
              </p:ext>
            </p:extLst>
          </p:nvPr>
        </p:nvGraphicFramePr>
        <p:xfrm>
          <a:off x="6917017" y="1967799"/>
          <a:ext cx="863864" cy="49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3864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49948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Fue Incidente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graphicFrame>
        <p:nvGraphicFramePr>
          <p:cNvPr id="32" name="Sin participación">
            <a:extLst>
              <a:ext uri="{FF2B5EF4-FFF2-40B4-BE49-F238E27FC236}">
                <a16:creationId xmlns:a16="http://schemas.microsoft.com/office/drawing/2014/main" id="{B8B24693-6304-B9CE-A3A3-4B0A7C0BC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61798"/>
              </p:ext>
            </p:extLst>
          </p:nvPr>
        </p:nvGraphicFramePr>
        <p:xfrm>
          <a:off x="7849767" y="2000781"/>
          <a:ext cx="121489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93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dirty="0"/>
                        <a:t>Sin participación</a:t>
                      </a:r>
                      <a:endParaRPr lang="es-CL" sz="12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pic>
        <p:nvPicPr>
          <p:cNvPr id="98" name="Gráfico 97" descr="Cerrar con relleno sólido">
            <a:extLst>
              <a:ext uri="{FF2B5EF4-FFF2-40B4-BE49-F238E27FC236}">
                <a16:creationId xmlns:a16="http://schemas.microsoft.com/office/drawing/2014/main" id="{F0E7FAC5-D3BE-3B6D-780B-385BB72B0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4423" y="2505864"/>
            <a:ext cx="295962" cy="359312"/>
          </a:xfrm>
          <a:prstGeom prst="rect">
            <a:avLst/>
          </a:prstGeom>
        </p:spPr>
      </p:pic>
      <p:grpSp>
        <p:nvGrpSpPr>
          <p:cNvPr id="166" name="Dise SP">
            <a:extLst>
              <a:ext uri="{FF2B5EF4-FFF2-40B4-BE49-F238E27FC236}">
                <a16:creationId xmlns:a16="http://schemas.microsoft.com/office/drawing/2014/main" id="{2E560511-E46A-9706-0575-913572F5CA20}"/>
              </a:ext>
            </a:extLst>
          </p:cNvPr>
          <p:cNvGrpSpPr/>
          <p:nvPr/>
        </p:nvGrpSpPr>
        <p:grpSpPr>
          <a:xfrm>
            <a:off x="7715943" y="2909556"/>
            <a:ext cx="1409115" cy="308926"/>
            <a:chOff x="2939716" y="3223529"/>
            <a:chExt cx="1303891" cy="308926"/>
          </a:xfrm>
          <a:solidFill>
            <a:srgbClr val="FFFFFF">
              <a:alpha val="30196"/>
            </a:srgbClr>
          </a:solidFill>
        </p:grpSpPr>
        <p:sp>
          <p:nvSpPr>
            <p:cNvPr id="34" name="Dise Sin Psrt">
              <a:extLst>
                <a:ext uri="{FF2B5EF4-FFF2-40B4-BE49-F238E27FC236}">
                  <a16:creationId xmlns:a16="http://schemas.microsoft.com/office/drawing/2014/main" id="{726FAF67-9068-C1CB-AAAD-2950A8B41AD7}"/>
                </a:ext>
              </a:extLst>
            </p:cNvPr>
            <p:cNvSpPr/>
            <p:nvPr/>
          </p:nvSpPr>
          <p:spPr>
            <a:xfrm>
              <a:off x="3415969" y="3229323"/>
              <a:ext cx="261753" cy="27081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9" name="Rectángulo 158">
              <a:extLst>
                <a:ext uri="{FF2B5EF4-FFF2-40B4-BE49-F238E27FC236}">
                  <a16:creationId xmlns:a16="http://schemas.microsoft.com/office/drawing/2014/main" id="{554D7BDC-2DEF-8FFD-A2BF-072CD65E8A93}"/>
                </a:ext>
              </a:extLst>
            </p:cNvPr>
            <p:cNvSpPr/>
            <p:nvPr/>
          </p:nvSpPr>
          <p:spPr>
            <a:xfrm>
              <a:off x="2939716" y="3223529"/>
              <a:ext cx="1303891" cy="308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5" name="ImpSP">
            <a:extLst>
              <a:ext uri="{FF2B5EF4-FFF2-40B4-BE49-F238E27FC236}">
                <a16:creationId xmlns:a16="http://schemas.microsoft.com/office/drawing/2014/main" id="{429E7B56-69A8-CB30-D705-830ACFD6E95E}"/>
              </a:ext>
            </a:extLst>
          </p:cNvPr>
          <p:cNvGrpSpPr/>
          <p:nvPr/>
        </p:nvGrpSpPr>
        <p:grpSpPr>
          <a:xfrm>
            <a:off x="7734885" y="3285246"/>
            <a:ext cx="1409115" cy="308926"/>
            <a:chOff x="2945721" y="3637874"/>
            <a:chExt cx="1303891" cy="308926"/>
          </a:xfrm>
          <a:solidFill>
            <a:srgbClr val="FFFFFF">
              <a:alpha val="30196"/>
            </a:srgbClr>
          </a:solidFill>
        </p:grpSpPr>
        <p:sp>
          <p:nvSpPr>
            <p:cNvPr id="35" name="Imp. sin part">
              <a:extLst>
                <a:ext uri="{FF2B5EF4-FFF2-40B4-BE49-F238E27FC236}">
                  <a16:creationId xmlns:a16="http://schemas.microsoft.com/office/drawing/2014/main" id="{844B15DB-6320-677B-F629-F78F9D546C2F}"/>
                </a:ext>
              </a:extLst>
            </p:cNvPr>
            <p:cNvSpPr/>
            <p:nvPr/>
          </p:nvSpPr>
          <p:spPr>
            <a:xfrm>
              <a:off x="3415968" y="3653437"/>
              <a:ext cx="261753" cy="27081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0" name="Rectángulo 159">
              <a:extLst>
                <a:ext uri="{FF2B5EF4-FFF2-40B4-BE49-F238E27FC236}">
                  <a16:creationId xmlns:a16="http://schemas.microsoft.com/office/drawing/2014/main" id="{62DFE1EF-5B46-D3A4-7311-7E22931B1CC2}"/>
                </a:ext>
              </a:extLst>
            </p:cNvPr>
            <p:cNvSpPr/>
            <p:nvPr/>
          </p:nvSpPr>
          <p:spPr>
            <a:xfrm>
              <a:off x="2945721" y="3637874"/>
              <a:ext cx="1303891" cy="308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4" name="Mon SP">
            <a:extLst>
              <a:ext uri="{FF2B5EF4-FFF2-40B4-BE49-F238E27FC236}">
                <a16:creationId xmlns:a16="http://schemas.microsoft.com/office/drawing/2014/main" id="{155DCB19-C246-9FDF-3750-613F2C596516}"/>
              </a:ext>
            </a:extLst>
          </p:cNvPr>
          <p:cNvGrpSpPr/>
          <p:nvPr/>
        </p:nvGrpSpPr>
        <p:grpSpPr>
          <a:xfrm>
            <a:off x="7927314" y="3729346"/>
            <a:ext cx="1160673" cy="308926"/>
            <a:chOff x="3019621" y="4043698"/>
            <a:chExt cx="1303891" cy="308926"/>
          </a:xfrm>
          <a:solidFill>
            <a:srgbClr val="FFFFFF">
              <a:alpha val="30196"/>
            </a:srgbClr>
          </a:solidFill>
        </p:grpSpPr>
        <p:sp>
          <p:nvSpPr>
            <p:cNvPr id="36" name="Monit sin part">
              <a:extLst>
                <a:ext uri="{FF2B5EF4-FFF2-40B4-BE49-F238E27FC236}">
                  <a16:creationId xmlns:a16="http://schemas.microsoft.com/office/drawing/2014/main" id="{3BF48D22-55B1-61A7-525C-9DA82932F339}"/>
                </a:ext>
              </a:extLst>
            </p:cNvPr>
            <p:cNvSpPr/>
            <p:nvPr/>
          </p:nvSpPr>
          <p:spPr>
            <a:xfrm>
              <a:off x="3415967" y="4074357"/>
              <a:ext cx="261753" cy="27081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2B529211-EE65-F92E-1D60-5584AECB9043}"/>
                </a:ext>
              </a:extLst>
            </p:cNvPr>
            <p:cNvSpPr/>
            <p:nvPr/>
          </p:nvSpPr>
          <p:spPr>
            <a:xfrm>
              <a:off x="3019621" y="4043698"/>
              <a:ext cx="1303891" cy="308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3" name="Ev sp">
            <a:extLst>
              <a:ext uri="{FF2B5EF4-FFF2-40B4-BE49-F238E27FC236}">
                <a16:creationId xmlns:a16="http://schemas.microsoft.com/office/drawing/2014/main" id="{D96D1F89-13F4-D138-F3F5-6153620E0314}"/>
              </a:ext>
            </a:extLst>
          </p:cNvPr>
          <p:cNvGrpSpPr/>
          <p:nvPr/>
        </p:nvGrpSpPr>
        <p:grpSpPr>
          <a:xfrm>
            <a:off x="7976454" y="4185122"/>
            <a:ext cx="1073347" cy="308926"/>
            <a:chOff x="3032642" y="4422361"/>
            <a:chExt cx="1303891" cy="308926"/>
          </a:xfrm>
          <a:solidFill>
            <a:srgbClr val="FFFFFF">
              <a:alpha val="30196"/>
            </a:srgbClr>
          </a:solidFill>
        </p:grpSpPr>
        <p:sp>
          <p:nvSpPr>
            <p:cNvPr id="37" name="Ev sin part">
              <a:extLst>
                <a:ext uri="{FF2B5EF4-FFF2-40B4-BE49-F238E27FC236}">
                  <a16:creationId xmlns:a16="http://schemas.microsoft.com/office/drawing/2014/main" id="{B234F4EE-5E3A-D131-9D1D-D99C345DABA5}"/>
                </a:ext>
              </a:extLst>
            </p:cNvPr>
            <p:cNvSpPr/>
            <p:nvPr/>
          </p:nvSpPr>
          <p:spPr>
            <a:xfrm>
              <a:off x="3415967" y="4428155"/>
              <a:ext cx="261753" cy="270818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1B37333B-A539-F05F-3D77-2EC4BF95C420}"/>
                </a:ext>
              </a:extLst>
            </p:cNvPr>
            <p:cNvSpPr/>
            <p:nvPr/>
          </p:nvSpPr>
          <p:spPr>
            <a:xfrm>
              <a:off x="3032642" y="4422361"/>
              <a:ext cx="1303891" cy="308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70" name="Diag Inf">
            <a:extLst>
              <a:ext uri="{FF2B5EF4-FFF2-40B4-BE49-F238E27FC236}">
                <a16:creationId xmlns:a16="http://schemas.microsoft.com/office/drawing/2014/main" id="{344189BE-5940-E084-FA41-7E6173DBCFE8}"/>
              </a:ext>
            </a:extLst>
          </p:cNvPr>
          <p:cNvGrpSpPr/>
          <p:nvPr/>
        </p:nvGrpSpPr>
        <p:grpSpPr>
          <a:xfrm>
            <a:off x="3729295" y="2558088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71" name="Dis Info">
              <a:extLst>
                <a:ext uri="{FF2B5EF4-FFF2-40B4-BE49-F238E27FC236}">
                  <a16:creationId xmlns:a16="http://schemas.microsoft.com/office/drawing/2014/main" id="{2CF52823-FFC7-B52E-9789-1F36C201FB96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2" name="Rectángulo 171">
              <a:extLst>
                <a:ext uri="{FF2B5EF4-FFF2-40B4-BE49-F238E27FC236}">
                  <a16:creationId xmlns:a16="http://schemas.microsoft.com/office/drawing/2014/main" id="{204E1B03-86DF-E8B5-EF45-5E2BC7E4E6C4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5" name="Diag Cons">
            <a:extLst>
              <a:ext uri="{FF2B5EF4-FFF2-40B4-BE49-F238E27FC236}">
                <a16:creationId xmlns:a16="http://schemas.microsoft.com/office/drawing/2014/main" id="{00DF0B22-84DF-1EFE-E862-23ACEB15D38C}"/>
              </a:ext>
            </a:extLst>
          </p:cNvPr>
          <p:cNvGrpSpPr/>
          <p:nvPr/>
        </p:nvGrpSpPr>
        <p:grpSpPr>
          <a:xfrm>
            <a:off x="4764988" y="2578040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86" name="Dis Info">
              <a:extLst>
                <a:ext uri="{FF2B5EF4-FFF2-40B4-BE49-F238E27FC236}">
                  <a16:creationId xmlns:a16="http://schemas.microsoft.com/office/drawing/2014/main" id="{46F3DB1A-9A8C-5C3A-A1B8-54F7A08591A7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94934A16-AAD2-D076-9784-8D0B63D3F352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0" name="Diag Del">
            <a:extLst>
              <a:ext uri="{FF2B5EF4-FFF2-40B4-BE49-F238E27FC236}">
                <a16:creationId xmlns:a16="http://schemas.microsoft.com/office/drawing/2014/main" id="{5494983D-D607-B68E-F616-A0429090E6C3}"/>
              </a:ext>
            </a:extLst>
          </p:cNvPr>
          <p:cNvGrpSpPr/>
          <p:nvPr/>
        </p:nvGrpSpPr>
        <p:grpSpPr>
          <a:xfrm>
            <a:off x="5770607" y="2623204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01" name="Dis Info">
              <a:extLst>
                <a:ext uri="{FF2B5EF4-FFF2-40B4-BE49-F238E27FC236}">
                  <a16:creationId xmlns:a16="http://schemas.microsoft.com/office/drawing/2014/main" id="{57B2BA02-DBD0-9439-4B66-D29841BBCC0A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2" name="Rectángulo 201">
              <a:extLst>
                <a:ext uri="{FF2B5EF4-FFF2-40B4-BE49-F238E27FC236}">
                  <a16:creationId xmlns:a16="http://schemas.microsoft.com/office/drawing/2014/main" id="{29596289-F81C-9CD7-C00A-A3B713C2339D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15" name="Diag Incidente">
            <a:extLst>
              <a:ext uri="{FF2B5EF4-FFF2-40B4-BE49-F238E27FC236}">
                <a16:creationId xmlns:a16="http://schemas.microsoft.com/office/drawing/2014/main" id="{26B8F200-76A1-482B-1B23-F06ACE7851AC}"/>
              </a:ext>
            </a:extLst>
          </p:cNvPr>
          <p:cNvGrpSpPr/>
          <p:nvPr/>
        </p:nvGrpSpPr>
        <p:grpSpPr>
          <a:xfrm>
            <a:off x="6821032" y="2588945"/>
            <a:ext cx="895157" cy="323816"/>
            <a:chOff x="4354856" y="3210577"/>
            <a:chExt cx="1086765" cy="323816"/>
          </a:xfrm>
          <a:solidFill>
            <a:srgbClr val="FFFFFF">
              <a:alpha val="30196"/>
            </a:srgbClr>
          </a:solidFill>
        </p:grpSpPr>
        <p:sp>
          <p:nvSpPr>
            <p:cNvPr id="216" name="Dis Info">
              <a:extLst>
                <a:ext uri="{FF2B5EF4-FFF2-40B4-BE49-F238E27FC236}">
                  <a16:creationId xmlns:a16="http://schemas.microsoft.com/office/drawing/2014/main" id="{01BB21EB-A0F5-0E99-1092-9A220D47A752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rgbClr val="F083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7" name="Rectángulo 216">
              <a:extLst>
                <a:ext uri="{FF2B5EF4-FFF2-40B4-BE49-F238E27FC236}">
                  <a16:creationId xmlns:a16="http://schemas.microsoft.com/office/drawing/2014/main" id="{E7A8710F-5297-37EC-65F7-004417D5C32F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41" name="ckeck cons diag" descr="Marca de verificación con relleno sólido">
            <a:extLst>
              <a:ext uri="{FF2B5EF4-FFF2-40B4-BE49-F238E27FC236}">
                <a16:creationId xmlns:a16="http://schemas.microsoft.com/office/drawing/2014/main" id="{92AA2D03-9CF5-804C-0962-7B7436724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5147" y="2425604"/>
            <a:ext cx="290435" cy="425499"/>
          </a:xfrm>
          <a:prstGeom prst="rect">
            <a:avLst/>
          </a:prstGeom>
        </p:spPr>
      </p:pic>
      <p:pic>
        <p:nvPicPr>
          <p:cNvPr id="246" name="Check deibe diag" descr="Marca de verificación con relleno sólido">
            <a:extLst>
              <a:ext uri="{FF2B5EF4-FFF2-40B4-BE49-F238E27FC236}">
                <a16:creationId xmlns:a16="http://schemas.microsoft.com/office/drawing/2014/main" id="{55F0A844-E6DD-9394-FA31-A7B5C3E89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3999" y="2457981"/>
            <a:ext cx="290435" cy="425499"/>
          </a:xfrm>
          <a:prstGeom prst="rect">
            <a:avLst/>
          </a:prstGeom>
        </p:spPr>
      </p:pic>
      <p:pic>
        <p:nvPicPr>
          <p:cNvPr id="251" name="Check incidente diag" descr="Marca de verificación con relleno sólido">
            <a:extLst>
              <a:ext uri="{FF2B5EF4-FFF2-40B4-BE49-F238E27FC236}">
                <a16:creationId xmlns:a16="http://schemas.microsoft.com/office/drawing/2014/main" id="{EE15837E-7789-7F55-6B37-021FDF525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5225" y="2445040"/>
            <a:ext cx="290435" cy="425499"/>
          </a:xfrm>
          <a:prstGeom prst="rect">
            <a:avLst/>
          </a:prstGeom>
        </p:spPr>
      </p:pic>
      <p:pic>
        <p:nvPicPr>
          <p:cNvPr id="112" name="ckeck inf diag" descr="Marca de verificación con relleno sólido">
            <a:extLst>
              <a:ext uri="{FF2B5EF4-FFF2-40B4-BE49-F238E27FC236}">
                <a16:creationId xmlns:a16="http://schemas.microsoft.com/office/drawing/2014/main" id="{FB03EEC9-7D0C-B583-1797-8F6716D3D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3688" y="2475583"/>
            <a:ext cx="290435" cy="425499"/>
          </a:xfrm>
          <a:prstGeom prst="rect">
            <a:avLst/>
          </a:prstGeom>
        </p:spPr>
      </p:pic>
      <p:graphicFrame>
        <p:nvGraphicFramePr>
          <p:cNvPr id="10" name="Participación">
            <a:extLst>
              <a:ext uri="{FF2B5EF4-FFF2-40B4-BE49-F238E27FC236}">
                <a16:creationId xmlns:a16="http://schemas.microsoft.com/office/drawing/2014/main" id="{9227E7C0-0E0C-9CFC-CAB3-0F5A212AA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72959"/>
              </p:ext>
            </p:extLst>
          </p:nvPr>
        </p:nvGraphicFramePr>
        <p:xfrm>
          <a:off x="2536887" y="1978197"/>
          <a:ext cx="11559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919">
                  <a:extLst>
                    <a:ext uri="{9D8B030D-6E8A-4147-A177-3AD203B41FA5}">
                      <a16:colId xmlns:a16="http://schemas.microsoft.com/office/drawing/2014/main" val="1745892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dirty="0"/>
                        <a:t>Con Proceso participativo</a:t>
                      </a:r>
                      <a:endParaRPr lang="es-CL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59889"/>
                  </a:ext>
                </a:extLst>
              </a:tr>
            </a:tbl>
          </a:graphicData>
        </a:graphic>
      </p:graphicFrame>
      <p:grpSp>
        <p:nvGrpSpPr>
          <p:cNvPr id="14" name="parti diganostco">
            <a:extLst>
              <a:ext uri="{FF2B5EF4-FFF2-40B4-BE49-F238E27FC236}">
                <a16:creationId xmlns:a16="http://schemas.microsoft.com/office/drawing/2014/main" id="{FE8E6B35-B853-1A8A-AC3B-402A994E9D38}"/>
              </a:ext>
            </a:extLst>
          </p:cNvPr>
          <p:cNvGrpSpPr/>
          <p:nvPr/>
        </p:nvGrpSpPr>
        <p:grpSpPr>
          <a:xfrm>
            <a:off x="2543862" y="2561875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5" name="Dis Info">
              <a:extLst>
                <a:ext uri="{FF2B5EF4-FFF2-40B4-BE49-F238E27FC236}">
                  <a16:creationId xmlns:a16="http://schemas.microsoft.com/office/drawing/2014/main" id="{DF2D6424-F4B4-647B-917E-20D58DE6B61B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9CA9FDB-E7ED-211B-7798-30D72CD569DE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31" name="Check diagnóstico" descr="Marca de verificación con relleno sólido">
            <a:extLst>
              <a:ext uri="{FF2B5EF4-FFF2-40B4-BE49-F238E27FC236}">
                <a16:creationId xmlns:a16="http://schemas.microsoft.com/office/drawing/2014/main" id="{2BE06849-D51B-BE61-757E-9E6A98FC8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9360" y="2477369"/>
            <a:ext cx="290435" cy="425499"/>
          </a:xfrm>
          <a:prstGeom prst="rect">
            <a:avLst/>
          </a:prstGeom>
        </p:spPr>
      </p:pic>
      <p:grpSp>
        <p:nvGrpSpPr>
          <p:cNvPr id="29" name="Diag Inf">
            <a:extLst>
              <a:ext uri="{FF2B5EF4-FFF2-40B4-BE49-F238E27FC236}">
                <a16:creationId xmlns:a16="http://schemas.microsoft.com/office/drawing/2014/main" id="{D197AEBA-D944-A0CB-6DCD-9DFE6367573E}"/>
              </a:ext>
            </a:extLst>
          </p:cNvPr>
          <p:cNvGrpSpPr/>
          <p:nvPr/>
        </p:nvGrpSpPr>
        <p:grpSpPr>
          <a:xfrm>
            <a:off x="3729295" y="2944520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30" name="Dis Info">
              <a:extLst>
                <a:ext uri="{FF2B5EF4-FFF2-40B4-BE49-F238E27FC236}">
                  <a16:creationId xmlns:a16="http://schemas.microsoft.com/office/drawing/2014/main" id="{2A509E6E-BCB3-A075-9441-4F611C468648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8C452139-41E2-BE20-BFD2-071348059D87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0" name="Diag Cons">
            <a:extLst>
              <a:ext uri="{FF2B5EF4-FFF2-40B4-BE49-F238E27FC236}">
                <a16:creationId xmlns:a16="http://schemas.microsoft.com/office/drawing/2014/main" id="{8560AB67-8E99-57B3-7646-AD11D08A8135}"/>
              </a:ext>
            </a:extLst>
          </p:cNvPr>
          <p:cNvGrpSpPr/>
          <p:nvPr/>
        </p:nvGrpSpPr>
        <p:grpSpPr>
          <a:xfrm>
            <a:off x="4748047" y="2964472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81" name="Dis Info">
              <a:extLst>
                <a:ext uri="{FF2B5EF4-FFF2-40B4-BE49-F238E27FC236}">
                  <a16:creationId xmlns:a16="http://schemas.microsoft.com/office/drawing/2014/main" id="{5CD7C179-5124-F377-534C-1B9887304142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E58086B6-573E-5307-F9D0-DCA2C6147C06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3" name="Diag Del">
            <a:extLst>
              <a:ext uri="{FF2B5EF4-FFF2-40B4-BE49-F238E27FC236}">
                <a16:creationId xmlns:a16="http://schemas.microsoft.com/office/drawing/2014/main" id="{32F2E02D-2062-CDDA-C235-04C48B68BA5F}"/>
              </a:ext>
            </a:extLst>
          </p:cNvPr>
          <p:cNvGrpSpPr/>
          <p:nvPr/>
        </p:nvGrpSpPr>
        <p:grpSpPr>
          <a:xfrm>
            <a:off x="5770607" y="3009636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84" name="Dis Info">
              <a:extLst>
                <a:ext uri="{FF2B5EF4-FFF2-40B4-BE49-F238E27FC236}">
                  <a16:creationId xmlns:a16="http://schemas.microsoft.com/office/drawing/2014/main" id="{CEADF428-32B1-C820-3690-0F93D8B9E3ED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48A16860-FEB9-D642-AB6C-251126E774B2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6" name="Diag Incidente">
            <a:extLst>
              <a:ext uri="{FF2B5EF4-FFF2-40B4-BE49-F238E27FC236}">
                <a16:creationId xmlns:a16="http://schemas.microsoft.com/office/drawing/2014/main" id="{26F79640-37E1-0D7A-0239-26B11F6776F8}"/>
              </a:ext>
            </a:extLst>
          </p:cNvPr>
          <p:cNvGrpSpPr/>
          <p:nvPr/>
        </p:nvGrpSpPr>
        <p:grpSpPr>
          <a:xfrm>
            <a:off x="6821032" y="2975377"/>
            <a:ext cx="895157" cy="323816"/>
            <a:chOff x="4354856" y="3210577"/>
            <a:chExt cx="1086765" cy="323816"/>
          </a:xfrm>
          <a:solidFill>
            <a:srgbClr val="FFFFFF">
              <a:alpha val="30196"/>
            </a:srgbClr>
          </a:solidFill>
        </p:grpSpPr>
        <p:sp>
          <p:nvSpPr>
            <p:cNvPr id="87" name="Dis Info">
              <a:extLst>
                <a:ext uri="{FF2B5EF4-FFF2-40B4-BE49-F238E27FC236}">
                  <a16:creationId xmlns:a16="http://schemas.microsoft.com/office/drawing/2014/main" id="{4BA38809-C435-594D-D079-CED7C3BA7A2A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rgbClr val="F083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D496CA35-68F8-72AD-3779-0877E0686C98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89" name="ckeck cons diag" descr="Marca de verificación con relleno sólido">
            <a:extLst>
              <a:ext uri="{FF2B5EF4-FFF2-40B4-BE49-F238E27FC236}">
                <a16:creationId xmlns:a16="http://schemas.microsoft.com/office/drawing/2014/main" id="{EF47C30A-B223-AA1E-9459-EECB9E83C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1960" y="2812036"/>
            <a:ext cx="290435" cy="425499"/>
          </a:xfrm>
          <a:prstGeom prst="rect">
            <a:avLst/>
          </a:prstGeom>
        </p:spPr>
      </p:pic>
      <p:pic>
        <p:nvPicPr>
          <p:cNvPr id="90" name="Check deibe diag" descr="Marca de verificación con relleno sólido">
            <a:extLst>
              <a:ext uri="{FF2B5EF4-FFF2-40B4-BE49-F238E27FC236}">
                <a16:creationId xmlns:a16="http://schemas.microsoft.com/office/drawing/2014/main" id="{FE073203-BECA-41A0-EE26-E08A456D1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9861" y="2844413"/>
            <a:ext cx="290435" cy="425499"/>
          </a:xfrm>
          <a:prstGeom prst="rect">
            <a:avLst/>
          </a:prstGeom>
        </p:spPr>
      </p:pic>
      <p:pic>
        <p:nvPicPr>
          <p:cNvPr id="91" name="Check incidente diag" descr="Marca de verificación con relleno sólido">
            <a:extLst>
              <a:ext uri="{FF2B5EF4-FFF2-40B4-BE49-F238E27FC236}">
                <a16:creationId xmlns:a16="http://schemas.microsoft.com/office/drawing/2014/main" id="{0BC7A5A6-FE04-A391-99CB-488F9971D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5225" y="2831472"/>
            <a:ext cx="290435" cy="425499"/>
          </a:xfrm>
          <a:prstGeom prst="rect">
            <a:avLst/>
          </a:prstGeom>
        </p:spPr>
      </p:pic>
      <p:pic>
        <p:nvPicPr>
          <p:cNvPr id="92" name="ckeck inf diag" descr="Marca de verificación con relleno sólido">
            <a:extLst>
              <a:ext uri="{FF2B5EF4-FFF2-40B4-BE49-F238E27FC236}">
                <a16:creationId xmlns:a16="http://schemas.microsoft.com/office/drawing/2014/main" id="{26A51BA3-F0FF-D6C5-CB90-495251B6D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6747" y="2862015"/>
            <a:ext cx="290435" cy="425499"/>
          </a:xfrm>
          <a:prstGeom prst="rect">
            <a:avLst/>
          </a:prstGeom>
        </p:spPr>
      </p:pic>
      <p:grpSp>
        <p:nvGrpSpPr>
          <p:cNvPr id="93" name="parti diganostco">
            <a:extLst>
              <a:ext uri="{FF2B5EF4-FFF2-40B4-BE49-F238E27FC236}">
                <a16:creationId xmlns:a16="http://schemas.microsoft.com/office/drawing/2014/main" id="{908A574F-4596-2AB7-3C5E-8CBA09A914F4}"/>
              </a:ext>
            </a:extLst>
          </p:cNvPr>
          <p:cNvGrpSpPr/>
          <p:nvPr/>
        </p:nvGrpSpPr>
        <p:grpSpPr>
          <a:xfrm>
            <a:off x="2543862" y="2948307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94" name="Dis Info">
              <a:extLst>
                <a:ext uri="{FF2B5EF4-FFF2-40B4-BE49-F238E27FC236}">
                  <a16:creationId xmlns:a16="http://schemas.microsoft.com/office/drawing/2014/main" id="{3F37E571-B827-0C22-5B95-A9F4297FD3B9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0A3B85CB-5248-716D-2C20-4D003D5AD1B4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96" name="Check diseño" descr="Marca de verificación con relleno sólido">
            <a:extLst>
              <a:ext uri="{FF2B5EF4-FFF2-40B4-BE49-F238E27FC236}">
                <a16:creationId xmlns:a16="http://schemas.microsoft.com/office/drawing/2014/main" id="{A5B93157-8011-1D62-A3EB-DB95454D4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9360" y="2862015"/>
            <a:ext cx="290435" cy="425499"/>
          </a:xfrm>
          <a:prstGeom prst="rect">
            <a:avLst/>
          </a:prstGeom>
        </p:spPr>
      </p:pic>
      <p:grpSp>
        <p:nvGrpSpPr>
          <p:cNvPr id="152" name="Diag Inf">
            <a:extLst>
              <a:ext uri="{FF2B5EF4-FFF2-40B4-BE49-F238E27FC236}">
                <a16:creationId xmlns:a16="http://schemas.microsoft.com/office/drawing/2014/main" id="{6E427CAC-5A04-E3C1-291F-F845A2457234}"/>
              </a:ext>
            </a:extLst>
          </p:cNvPr>
          <p:cNvGrpSpPr/>
          <p:nvPr/>
        </p:nvGrpSpPr>
        <p:grpSpPr>
          <a:xfrm>
            <a:off x="3736362" y="3302473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53" name="Dis Info">
              <a:extLst>
                <a:ext uri="{FF2B5EF4-FFF2-40B4-BE49-F238E27FC236}">
                  <a16:creationId xmlns:a16="http://schemas.microsoft.com/office/drawing/2014/main" id="{480F4703-A060-7C11-3E8A-B4CE4B8F8508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4" name="Rectángulo 153">
              <a:extLst>
                <a:ext uri="{FF2B5EF4-FFF2-40B4-BE49-F238E27FC236}">
                  <a16:creationId xmlns:a16="http://schemas.microsoft.com/office/drawing/2014/main" id="{B6DC3707-5BFD-FB4B-440F-E3A8DA57FD80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5" name="Diag Cons">
            <a:extLst>
              <a:ext uri="{FF2B5EF4-FFF2-40B4-BE49-F238E27FC236}">
                <a16:creationId xmlns:a16="http://schemas.microsoft.com/office/drawing/2014/main" id="{96044870-51A4-0631-CE66-4F00CE30FF0D}"/>
              </a:ext>
            </a:extLst>
          </p:cNvPr>
          <p:cNvGrpSpPr/>
          <p:nvPr/>
        </p:nvGrpSpPr>
        <p:grpSpPr>
          <a:xfrm>
            <a:off x="4772055" y="3322425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56" name="Dis Info">
              <a:extLst>
                <a:ext uri="{FF2B5EF4-FFF2-40B4-BE49-F238E27FC236}">
                  <a16:creationId xmlns:a16="http://schemas.microsoft.com/office/drawing/2014/main" id="{56ED1B67-F520-337F-B296-4917F593440E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93D9A358-A1FF-E65A-C682-C91590443C02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8" name="Diag Del">
            <a:extLst>
              <a:ext uri="{FF2B5EF4-FFF2-40B4-BE49-F238E27FC236}">
                <a16:creationId xmlns:a16="http://schemas.microsoft.com/office/drawing/2014/main" id="{E1209A4C-337A-E12D-9C15-9FF3F2360E88}"/>
              </a:ext>
            </a:extLst>
          </p:cNvPr>
          <p:cNvGrpSpPr/>
          <p:nvPr/>
        </p:nvGrpSpPr>
        <p:grpSpPr>
          <a:xfrm>
            <a:off x="5777674" y="3367589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67" name="Dis Info">
              <a:extLst>
                <a:ext uri="{FF2B5EF4-FFF2-40B4-BE49-F238E27FC236}">
                  <a16:creationId xmlns:a16="http://schemas.microsoft.com/office/drawing/2014/main" id="{694C5DA6-7933-429A-9FB1-3CB288CC2929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9" name="Rectángulo 168">
              <a:extLst>
                <a:ext uri="{FF2B5EF4-FFF2-40B4-BE49-F238E27FC236}">
                  <a16:creationId xmlns:a16="http://schemas.microsoft.com/office/drawing/2014/main" id="{CC6D1696-0CF3-D76D-4ABD-88198D3DBF08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73" name="Diag Incidente">
            <a:extLst>
              <a:ext uri="{FF2B5EF4-FFF2-40B4-BE49-F238E27FC236}">
                <a16:creationId xmlns:a16="http://schemas.microsoft.com/office/drawing/2014/main" id="{19817D19-4613-11CB-9CDB-073FC8DA6E71}"/>
              </a:ext>
            </a:extLst>
          </p:cNvPr>
          <p:cNvGrpSpPr/>
          <p:nvPr/>
        </p:nvGrpSpPr>
        <p:grpSpPr>
          <a:xfrm>
            <a:off x="6828099" y="3333330"/>
            <a:ext cx="895157" cy="323816"/>
            <a:chOff x="4354856" y="3210577"/>
            <a:chExt cx="1086765" cy="323816"/>
          </a:xfrm>
          <a:solidFill>
            <a:srgbClr val="FFFFFF">
              <a:alpha val="30196"/>
            </a:srgbClr>
          </a:solidFill>
        </p:grpSpPr>
        <p:sp>
          <p:nvSpPr>
            <p:cNvPr id="174" name="Dis Info">
              <a:extLst>
                <a:ext uri="{FF2B5EF4-FFF2-40B4-BE49-F238E27FC236}">
                  <a16:creationId xmlns:a16="http://schemas.microsoft.com/office/drawing/2014/main" id="{CD2F8717-48DC-C312-1385-9645E9A42C77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rgbClr val="F083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5" name="Rectángulo 174">
              <a:extLst>
                <a:ext uri="{FF2B5EF4-FFF2-40B4-BE49-F238E27FC236}">
                  <a16:creationId xmlns:a16="http://schemas.microsoft.com/office/drawing/2014/main" id="{ABA518CE-D822-7F84-0182-7E9E695C2D79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76" name="ckeck cons diag" descr="Marca de verificación con relleno sólido">
            <a:extLst>
              <a:ext uri="{FF2B5EF4-FFF2-40B4-BE49-F238E27FC236}">
                <a16:creationId xmlns:a16="http://schemas.microsoft.com/office/drawing/2014/main" id="{3B88CDD5-55DE-C410-C4AC-728382799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9333" y="3169989"/>
            <a:ext cx="290435" cy="425499"/>
          </a:xfrm>
          <a:prstGeom prst="rect">
            <a:avLst/>
          </a:prstGeom>
        </p:spPr>
      </p:pic>
      <p:pic>
        <p:nvPicPr>
          <p:cNvPr id="177" name="Check deibe diag" descr="Marca de verificación con relleno sólido">
            <a:extLst>
              <a:ext uri="{FF2B5EF4-FFF2-40B4-BE49-F238E27FC236}">
                <a16:creationId xmlns:a16="http://schemas.microsoft.com/office/drawing/2014/main" id="{F69A995B-923A-E76F-39FD-89D7E96B2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1066" y="3202366"/>
            <a:ext cx="290435" cy="425499"/>
          </a:xfrm>
          <a:prstGeom prst="rect">
            <a:avLst/>
          </a:prstGeom>
        </p:spPr>
      </p:pic>
      <p:pic>
        <p:nvPicPr>
          <p:cNvPr id="178" name="Check incidente diag" descr="Marca de verificación con relleno sólido">
            <a:extLst>
              <a:ext uri="{FF2B5EF4-FFF2-40B4-BE49-F238E27FC236}">
                <a16:creationId xmlns:a16="http://schemas.microsoft.com/office/drawing/2014/main" id="{0BA11408-480C-2D6B-0974-A8A7B4824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292" y="3189425"/>
            <a:ext cx="290435" cy="425499"/>
          </a:xfrm>
          <a:prstGeom prst="rect">
            <a:avLst/>
          </a:prstGeom>
        </p:spPr>
      </p:pic>
      <p:pic>
        <p:nvPicPr>
          <p:cNvPr id="179" name="ckeck inf diag" descr="Marca de verificación con relleno sólido">
            <a:extLst>
              <a:ext uri="{FF2B5EF4-FFF2-40B4-BE49-F238E27FC236}">
                <a16:creationId xmlns:a16="http://schemas.microsoft.com/office/drawing/2014/main" id="{DDAC798D-A3E3-5A94-2ED7-6C3091136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7874" y="3219968"/>
            <a:ext cx="290435" cy="425499"/>
          </a:xfrm>
          <a:prstGeom prst="rect">
            <a:avLst/>
          </a:prstGeom>
        </p:spPr>
      </p:pic>
      <p:grpSp>
        <p:nvGrpSpPr>
          <p:cNvPr id="180" name="parti diganostco">
            <a:extLst>
              <a:ext uri="{FF2B5EF4-FFF2-40B4-BE49-F238E27FC236}">
                <a16:creationId xmlns:a16="http://schemas.microsoft.com/office/drawing/2014/main" id="{07E8FE5A-D34C-4F84-60F4-7E7B19063404}"/>
              </a:ext>
            </a:extLst>
          </p:cNvPr>
          <p:cNvGrpSpPr/>
          <p:nvPr/>
        </p:nvGrpSpPr>
        <p:grpSpPr>
          <a:xfrm>
            <a:off x="2550929" y="3306260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81" name="Dis Info">
              <a:extLst>
                <a:ext uri="{FF2B5EF4-FFF2-40B4-BE49-F238E27FC236}">
                  <a16:creationId xmlns:a16="http://schemas.microsoft.com/office/drawing/2014/main" id="{788523E2-65F8-4151-C711-B244A1050598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2" name="Rectángulo 181">
              <a:extLst>
                <a:ext uri="{FF2B5EF4-FFF2-40B4-BE49-F238E27FC236}">
                  <a16:creationId xmlns:a16="http://schemas.microsoft.com/office/drawing/2014/main" id="{861FC032-389E-CE43-FE3E-E9E5F1A127FC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83" name="Check implement" descr="Marca de verificación con relleno sólido">
            <a:extLst>
              <a:ext uri="{FF2B5EF4-FFF2-40B4-BE49-F238E27FC236}">
                <a16:creationId xmlns:a16="http://schemas.microsoft.com/office/drawing/2014/main" id="{B9599FDA-DA5F-A3CC-8715-854156C3D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3546" y="3221754"/>
            <a:ext cx="290435" cy="425499"/>
          </a:xfrm>
          <a:prstGeom prst="rect">
            <a:avLst/>
          </a:prstGeom>
        </p:spPr>
      </p:pic>
      <p:grpSp>
        <p:nvGrpSpPr>
          <p:cNvPr id="184" name="Diag Inf">
            <a:extLst>
              <a:ext uri="{FF2B5EF4-FFF2-40B4-BE49-F238E27FC236}">
                <a16:creationId xmlns:a16="http://schemas.microsoft.com/office/drawing/2014/main" id="{2D715347-6196-E9AF-E78C-65271506BA9E}"/>
              </a:ext>
            </a:extLst>
          </p:cNvPr>
          <p:cNvGrpSpPr/>
          <p:nvPr/>
        </p:nvGrpSpPr>
        <p:grpSpPr>
          <a:xfrm>
            <a:off x="3729295" y="3638398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88" name="Dis Info">
              <a:extLst>
                <a:ext uri="{FF2B5EF4-FFF2-40B4-BE49-F238E27FC236}">
                  <a16:creationId xmlns:a16="http://schemas.microsoft.com/office/drawing/2014/main" id="{5AF8F242-83C8-94F7-D29F-DAD66D329EFA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FF158A44-69AE-8754-0058-5977111D8347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90" name="Diag Cons">
            <a:extLst>
              <a:ext uri="{FF2B5EF4-FFF2-40B4-BE49-F238E27FC236}">
                <a16:creationId xmlns:a16="http://schemas.microsoft.com/office/drawing/2014/main" id="{52FD3688-BDD8-06EC-AC7C-76A859A5EFF2}"/>
              </a:ext>
            </a:extLst>
          </p:cNvPr>
          <p:cNvGrpSpPr/>
          <p:nvPr/>
        </p:nvGrpSpPr>
        <p:grpSpPr>
          <a:xfrm>
            <a:off x="4764988" y="3658350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91" name="Dis Info">
              <a:extLst>
                <a:ext uri="{FF2B5EF4-FFF2-40B4-BE49-F238E27FC236}">
                  <a16:creationId xmlns:a16="http://schemas.microsoft.com/office/drawing/2014/main" id="{1B6C37E2-06EB-8475-AA3E-AE90C681AA9F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2" name="Rectángulo 191">
              <a:extLst>
                <a:ext uri="{FF2B5EF4-FFF2-40B4-BE49-F238E27FC236}">
                  <a16:creationId xmlns:a16="http://schemas.microsoft.com/office/drawing/2014/main" id="{A6FC9736-32D2-310E-DF20-C799F44A6CB9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93" name="Diag Del">
            <a:extLst>
              <a:ext uri="{FF2B5EF4-FFF2-40B4-BE49-F238E27FC236}">
                <a16:creationId xmlns:a16="http://schemas.microsoft.com/office/drawing/2014/main" id="{F5CA3A76-312E-BF49-BEA4-C95AF7FD3EC6}"/>
              </a:ext>
            </a:extLst>
          </p:cNvPr>
          <p:cNvGrpSpPr/>
          <p:nvPr/>
        </p:nvGrpSpPr>
        <p:grpSpPr>
          <a:xfrm>
            <a:off x="5770607" y="3703514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194" name="Dis Info">
              <a:extLst>
                <a:ext uri="{FF2B5EF4-FFF2-40B4-BE49-F238E27FC236}">
                  <a16:creationId xmlns:a16="http://schemas.microsoft.com/office/drawing/2014/main" id="{217F4779-6906-D045-0722-5AB37758C8C4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5" name="Rectángulo 194">
              <a:extLst>
                <a:ext uri="{FF2B5EF4-FFF2-40B4-BE49-F238E27FC236}">
                  <a16:creationId xmlns:a16="http://schemas.microsoft.com/office/drawing/2014/main" id="{2066DA7F-D7ED-CF42-665B-B4C77073ED0E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96" name="Diag Incidente">
            <a:extLst>
              <a:ext uri="{FF2B5EF4-FFF2-40B4-BE49-F238E27FC236}">
                <a16:creationId xmlns:a16="http://schemas.microsoft.com/office/drawing/2014/main" id="{0ABDB6B7-5F3D-0B87-95ED-38355383016E}"/>
              </a:ext>
            </a:extLst>
          </p:cNvPr>
          <p:cNvGrpSpPr/>
          <p:nvPr/>
        </p:nvGrpSpPr>
        <p:grpSpPr>
          <a:xfrm>
            <a:off x="6821032" y="3669255"/>
            <a:ext cx="895157" cy="323816"/>
            <a:chOff x="4354856" y="3210577"/>
            <a:chExt cx="1086765" cy="323816"/>
          </a:xfrm>
          <a:solidFill>
            <a:srgbClr val="FFFFFF">
              <a:alpha val="30196"/>
            </a:srgbClr>
          </a:solidFill>
        </p:grpSpPr>
        <p:sp>
          <p:nvSpPr>
            <p:cNvPr id="197" name="Dis Info">
              <a:extLst>
                <a:ext uri="{FF2B5EF4-FFF2-40B4-BE49-F238E27FC236}">
                  <a16:creationId xmlns:a16="http://schemas.microsoft.com/office/drawing/2014/main" id="{7CD2F5AC-C8CC-21D4-2FA7-9340F1581596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rgbClr val="F083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8" name="Rectángulo 197">
              <a:extLst>
                <a:ext uri="{FF2B5EF4-FFF2-40B4-BE49-F238E27FC236}">
                  <a16:creationId xmlns:a16="http://schemas.microsoft.com/office/drawing/2014/main" id="{392786F0-0F42-2369-38E6-D4BFDFC4DEEF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99" name="ckeck cons diag" descr="Marca de verificación con relleno sólido">
            <a:extLst>
              <a:ext uri="{FF2B5EF4-FFF2-40B4-BE49-F238E27FC236}">
                <a16:creationId xmlns:a16="http://schemas.microsoft.com/office/drawing/2014/main" id="{4076AEA6-705F-1C83-4FA0-7A24CDD0B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5147" y="3505914"/>
            <a:ext cx="290435" cy="425499"/>
          </a:xfrm>
          <a:prstGeom prst="rect">
            <a:avLst/>
          </a:prstGeom>
        </p:spPr>
      </p:pic>
      <p:pic>
        <p:nvPicPr>
          <p:cNvPr id="203" name="Check deibe diag" descr="Marca de verificación con relleno sólido">
            <a:extLst>
              <a:ext uri="{FF2B5EF4-FFF2-40B4-BE49-F238E27FC236}">
                <a16:creationId xmlns:a16="http://schemas.microsoft.com/office/drawing/2014/main" id="{9FE2B70E-5A8F-753D-EE88-37DBAE350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3999" y="3538291"/>
            <a:ext cx="290435" cy="425499"/>
          </a:xfrm>
          <a:prstGeom prst="rect">
            <a:avLst/>
          </a:prstGeom>
        </p:spPr>
      </p:pic>
      <p:pic>
        <p:nvPicPr>
          <p:cNvPr id="204" name="Check incidente diag" descr="Marca de verificación con relleno sólido">
            <a:extLst>
              <a:ext uri="{FF2B5EF4-FFF2-40B4-BE49-F238E27FC236}">
                <a16:creationId xmlns:a16="http://schemas.microsoft.com/office/drawing/2014/main" id="{B1231CBE-4A24-0BEB-F53B-0BAE03761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5225" y="3525350"/>
            <a:ext cx="290435" cy="425499"/>
          </a:xfrm>
          <a:prstGeom prst="rect">
            <a:avLst/>
          </a:prstGeom>
        </p:spPr>
      </p:pic>
      <p:pic>
        <p:nvPicPr>
          <p:cNvPr id="205" name="ckeck inf diag" descr="Marca de verificación con relleno sólido">
            <a:extLst>
              <a:ext uri="{FF2B5EF4-FFF2-40B4-BE49-F238E27FC236}">
                <a16:creationId xmlns:a16="http://schemas.microsoft.com/office/drawing/2014/main" id="{B12089CC-B6B8-816F-4B36-CCEEDC7D1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3688" y="3555893"/>
            <a:ext cx="290435" cy="425499"/>
          </a:xfrm>
          <a:prstGeom prst="rect">
            <a:avLst/>
          </a:prstGeom>
        </p:spPr>
      </p:pic>
      <p:grpSp>
        <p:nvGrpSpPr>
          <p:cNvPr id="206" name="parti diganostco">
            <a:extLst>
              <a:ext uri="{FF2B5EF4-FFF2-40B4-BE49-F238E27FC236}">
                <a16:creationId xmlns:a16="http://schemas.microsoft.com/office/drawing/2014/main" id="{3995F81F-353D-BBFD-8848-6C10DD622486}"/>
              </a:ext>
            </a:extLst>
          </p:cNvPr>
          <p:cNvGrpSpPr/>
          <p:nvPr/>
        </p:nvGrpSpPr>
        <p:grpSpPr>
          <a:xfrm>
            <a:off x="2543862" y="3642185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07" name="Dis Info">
              <a:extLst>
                <a:ext uri="{FF2B5EF4-FFF2-40B4-BE49-F238E27FC236}">
                  <a16:creationId xmlns:a16="http://schemas.microsoft.com/office/drawing/2014/main" id="{48EC1825-74E5-1981-016D-ADBE5E4CB292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id="{80790224-0B71-42A1-0DBE-E5160E60D09C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09" name="Check monitor" descr="Marca de verificación con relleno sólido">
            <a:extLst>
              <a:ext uri="{FF2B5EF4-FFF2-40B4-BE49-F238E27FC236}">
                <a16:creationId xmlns:a16="http://schemas.microsoft.com/office/drawing/2014/main" id="{90EE806E-5D05-B5BC-E34C-5063FA5DC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9360" y="3557679"/>
            <a:ext cx="290435" cy="425499"/>
          </a:xfrm>
          <a:prstGeom prst="rect">
            <a:avLst/>
          </a:prstGeom>
        </p:spPr>
      </p:pic>
      <p:grpSp>
        <p:nvGrpSpPr>
          <p:cNvPr id="237" name="Diag Inf">
            <a:extLst>
              <a:ext uri="{FF2B5EF4-FFF2-40B4-BE49-F238E27FC236}">
                <a16:creationId xmlns:a16="http://schemas.microsoft.com/office/drawing/2014/main" id="{53927C77-09CA-FEAB-9ECE-77F6448328D7}"/>
              </a:ext>
            </a:extLst>
          </p:cNvPr>
          <p:cNvGrpSpPr/>
          <p:nvPr/>
        </p:nvGrpSpPr>
        <p:grpSpPr>
          <a:xfrm>
            <a:off x="3736362" y="4039841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38" name="Dis Info">
              <a:extLst>
                <a:ext uri="{FF2B5EF4-FFF2-40B4-BE49-F238E27FC236}">
                  <a16:creationId xmlns:a16="http://schemas.microsoft.com/office/drawing/2014/main" id="{DA7461F4-1E9A-6F06-B863-4608C1A2F6EA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9" name="Rectángulo 238">
              <a:extLst>
                <a:ext uri="{FF2B5EF4-FFF2-40B4-BE49-F238E27FC236}">
                  <a16:creationId xmlns:a16="http://schemas.microsoft.com/office/drawing/2014/main" id="{F50AB972-6444-2378-8E74-9CBB6FDA74B5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0" name="Diag Cons">
            <a:extLst>
              <a:ext uri="{FF2B5EF4-FFF2-40B4-BE49-F238E27FC236}">
                <a16:creationId xmlns:a16="http://schemas.microsoft.com/office/drawing/2014/main" id="{FC62A8A8-D666-C0AF-AC86-23023B7C56EE}"/>
              </a:ext>
            </a:extLst>
          </p:cNvPr>
          <p:cNvGrpSpPr/>
          <p:nvPr/>
        </p:nvGrpSpPr>
        <p:grpSpPr>
          <a:xfrm>
            <a:off x="4772055" y="4059793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42" name="Dis Info">
              <a:extLst>
                <a:ext uri="{FF2B5EF4-FFF2-40B4-BE49-F238E27FC236}">
                  <a16:creationId xmlns:a16="http://schemas.microsoft.com/office/drawing/2014/main" id="{83E1E977-F2CE-EEFF-8752-71100F5508C0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3" name="Rectángulo 242">
              <a:extLst>
                <a:ext uri="{FF2B5EF4-FFF2-40B4-BE49-F238E27FC236}">
                  <a16:creationId xmlns:a16="http://schemas.microsoft.com/office/drawing/2014/main" id="{5FAD3A1B-0F81-1534-B9CB-36310EF6B803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4" name="Diag Del">
            <a:extLst>
              <a:ext uri="{FF2B5EF4-FFF2-40B4-BE49-F238E27FC236}">
                <a16:creationId xmlns:a16="http://schemas.microsoft.com/office/drawing/2014/main" id="{476F29B7-D8BF-5F28-690A-1650BFBE5162}"/>
              </a:ext>
            </a:extLst>
          </p:cNvPr>
          <p:cNvGrpSpPr/>
          <p:nvPr/>
        </p:nvGrpSpPr>
        <p:grpSpPr>
          <a:xfrm>
            <a:off x="5777674" y="4104957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45" name="Dis Info">
              <a:extLst>
                <a:ext uri="{FF2B5EF4-FFF2-40B4-BE49-F238E27FC236}">
                  <a16:creationId xmlns:a16="http://schemas.microsoft.com/office/drawing/2014/main" id="{04817953-256C-4A53-A5E2-B53CB1AA4BEF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79DAD03A-433C-D1A3-7333-EC7AD8FBA63F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8" name="Diag Incidente">
            <a:extLst>
              <a:ext uri="{FF2B5EF4-FFF2-40B4-BE49-F238E27FC236}">
                <a16:creationId xmlns:a16="http://schemas.microsoft.com/office/drawing/2014/main" id="{786E866A-E04A-54C6-08DF-76C5F4FCFBC9}"/>
              </a:ext>
            </a:extLst>
          </p:cNvPr>
          <p:cNvGrpSpPr/>
          <p:nvPr/>
        </p:nvGrpSpPr>
        <p:grpSpPr>
          <a:xfrm>
            <a:off x="6828099" y="4070698"/>
            <a:ext cx="895157" cy="323816"/>
            <a:chOff x="4354856" y="3210577"/>
            <a:chExt cx="1086765" cy="323816"/>
          </a:xfrm>
          <a:solidFill>
            <a:srgbClr val="FFFFFF">
              <a:alpha val="30196"/>
            </a:srgbClr>
          </a:solidFill>
        </p:grpSpPr>
        <p:sp>
          <p:nvSpPr>
            <p:cNvPr id="249" name="Dis Info">
              <a:extLst>
                <a:ext uri="{FF2B5EF4-FFF2-40B4-BE49-F238E27FC236}">
                  <a16:creationId xmlns:a16="http://schemas.microsoft.com/office/drawing/2014/main" id="{6EF8AC10-0D9D-F1C7-311B-F7CCEEE0DE40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rgbClr val="F083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0" name="Rectángulo 249">
              <a:extLst>
                <a:ext uri="{FF2B5EF4-FFF2-40B4-BE49-F238E27FC236}">
                  <a16:creationId xmlns:a16="http://schemas.microsoft.com/office/drawing/2014/main" id="{876FCEB8-1102-64CE-C792-FE3EFCBE2FC5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52" name="ckeck cons diag" descr="Marca de verificación con relleno sólido">
            <a:extLst>
              <a:ext uri="{FF2B5EF4-FFF2-40B4-BE49-F238E27FC236}">
                <a16:creationId xmlns:a16="http://schemas.microsoft.com/office/drawing/2014/main" id="{4BDBD3EB-8FD2-35A7-361F-DEACAE906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214" y="3907357"/>
            <a:ext cx="290435" cy="425499"/>
          </a:xfrm>
          <a:prstGeom prst="rect">
            <a:avLst/>
          </a:prstGeom>
        </p:spPr>
      </p:pic>
      <p:pic>
        <p:nvPicPr>
          <p:cNvPr id="253" name="Check deibe diag" descr="Marca de verificación con relleno sólido">
            <a:extLst>
              <a:ext uri="{FF2B5EF4-FFF2-40B4-BE49-F238E27FC236}">
                <a16:creationId xmlns:a16="http://schemas.microsoft.com/office/drawing/2014/main" id="{827A6D39-A658-16FD-AE3E-48591C2FF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1066" y="3939734"/>
            <a:ext cx="290435" cy="425499"/>
          </a:xfrm>
          <a:prstGeom prst="rect">
            <a:avLst/>
          </a:prstGeom>
        </p:spPr>
      </p:pic>
      <p:pic>
        <p:nvPicPr>
          <p:cNvPr id="254" name="Check incidente diag" descr="Marca de verificación con relleno sólido">
            <a:extLst>
              <a:ext uri="{FF2B5EF4-FFF2-40B4-BE49-F238E27FC236}">
                <a16:creationId xmlns:a16="http://schemas.microsoft.com/office/drawing/2014/main" id="{670A77B9-0045-F67A-0FF4-435206739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292" y="3926793"/>
            <a:ext cx="290435" cy="425499"/>
          </a:xfrm>
          <a:prstGeom prst="rect">
            <a:avLst/>
          </a:prstGeom>
        </p:spPr>
      </p:pic>
      <p:pic>
        <p:nvPicPr>
          <p:cNvPr id="255" name="ckeck inf diag" descr="Marca de verificación con relleno sólido">
            <a:extLst>
              <a:ext uri="{FF2B5EF4-FFF2-40B4-BE49-F238E27FC236}">
                <a16:creationId xmlns:a16="http://schemas.microsoft.com/office/drawing/2014/main" id="{5B313ED3-38A2-976A-EADC-D53FA2BC3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0755" y="3957336"/>
            <a:ext cx="290435" cy="425499"/>
          </a:xfrm>
          <a:prstGeom prst="rect">
            <a:avLst/>
          </a:prstGeom>
        </p:spPr>
      </p:pic>
      <p:grpSp>
        <p:nvGrpSpPr>
          <p:cNvPr id="256" name="parti diganostco">
            <a:extLst>
              <a:ext uri="{FF2B5EF4-FFF2-40B4-BE49-F238E27FC236}">
                <a16:creationId xmlns:a16="http://schemas.microsoft.com/office/drawing/2014/main" id="{7096823B-E3D2-507B-A193-2101807E15DA}"/>
              </a:ext>
            </a:extLst>
          </p:cNvPr>
          <p:cNvGrpSpPr/>
          <p:nvPr/>
        </p:nvGrpSpPr>
        <p:grpSpPr>
          <a:xfrm>
            <a:off x="2550929" y="4043628"/>
            <a:ext cx="895157" cy="323816"/>
            <a:chOff x="4354856" y="3210577"/>
            <a:chExt cx="1086765" cy="323816"/>
          </a:xfrm>
          <a:solidFill>
            <a:srgbClr val="FFFFFF">
              <a:alpha val="40000"/>
            </a:srgbClr>
          </a:solidFill>
        </p:grpSpPr>
        <p:sp>
          <p:nvSpPr>
            <p:cNvPr id="257" name="Dis Info">
              <a:extLst>
                <a:ext uri="{FF2B5EF4-FFF2-40B4-BE49-F238E27FC236}">
                  <a16:creationId xmlns:a16="http://schemas.microsoft.com/office/drawing/2014/main" id="{A21A94DD-4E8D-9EF9-CB1E-8CB11B53CA8F}"/>
                </a:ext>
              </a:extLst>
            </p:cNvPr>
            <p:cNvSpPr/>
            <p:nvPr/>
          </p:nvSpPr>
          <p:spPr>
            <a:xfrm>
              <a:off x="4714682" y="3229323"/>
              <a:ext cx="249603" cy="2708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id="{6204138A-CC0C-112E-0A47-332B254D3183}"/>
                </a:ext>
              </a:extLst>
            </p:cNvPr>
            <p:cNvSpPr/>
            <p:nvPr/>
          </p:nvSpPr>
          <p:spPr>
            <a:xfrm>
              <a:off x="4354856" y="3210577"/>
              <a:ext cx="1086765" cy="323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59" name="Check ev" descr="Marca de verificación con relleno sólido">
            <a:extLst>
              <a:ext uri="{FF2B5EF4-FFF2-40B4-BE49-F238E27FC236}">
                <a16:creationId xmlns:a16="http://schemas.microsoft.com/office/drawing/2014/main" id="{A18DEEDC-76E7-3D0D-B9B1-93EA7604A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427" y="3959122"/>
            <a:ext cx="290435" cy="425499"/>
          </a:xfrm>
          <a:prstGeom prst="rect">
            <a:avLst/>
          </a:prstGeom>
        </p:spPr>
      </p:pic>
      <p:pic>
        <p:nvPicPr>
          <p:cNvPr id="260" name="Gráfico 259" descr="Cerrar con relleno sólido">
            <a:extLst>
              <a:ext uri="{FF2B5EF4-FFF2-40B4-BE49-F238E27FC236}">
                <a16:creationId xmlns:a16="http://schemas.microsoft.com/office/drawing/2014/main" id="{C47DD6E7-41A5-A3BB-64C1-15B6C2017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956" y="2878755"/>
            <a:ext cx="295962" cy="359312"/>
          </a:xfrm>
          <a:prstGeom prst="rect">
            <a:avLst/>
          </a:prstGeom>
        </p:spPr>
      </p:pic>
      <p:pic>
        <p:nvPicPr>
          <p:cNvPr id="261" name="Gráfico 260" descr="Cerrar con relleno sólido">
            <a:extLst>
              <a:ext uri="{FF2B5EF4-FFF2-40B4-BE49-F238E27FC236}">
                <a16:creationId xmlns:a16="http://schemas.microsoft.com/office/drawing/2014/main" id="{7A9745B9-512E-573E-7FFA-3F9F99B4D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6302" y="3285246"/>
            <a:ext cx="295962" cy="359312"/>
          </a:xfrm>
          <a:prstGeom prst="rect">
            <a:avLst/>
          </a:prstGeom>
        </p:spPr>
      </p:pic>
      <p:pic>
        <p:nvPicPr>
          <p:cNvPr id="262" name="Gráfico 261" descr="Cerrar con relleno sólido">
            <a:extLst>
              <a:ext uri="{FF2B5EF4-FFF2-40B4-BE49-F238E27FC236}">
                <a16:creationId xmlns:a16="http://schemas.microsoft.com/office/drawing/2014/main" id="{C6EDB1F4-9CF4-3136-A98E-6A2F6F7BC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9097" y="3703990"/>
            <a:ext cx="295962" cy="359312"/>
          </a:xfrm>
          <a:prstGeom prst="rect">
            <a:avLst/>
          </a:prstGeom>
        </p:spPr>
      </p:pic>
      <p:pic>
        <p:nvPicPr>
          <p:cNvPr id="263" name="Gráfico 262" descr="Cerrar con relleno sólido">
            <a:extLst>
              <a:ext uri="{FF2B5EF4-FFF2-40B4-BE49-F238E27FC236}">
                <a16:creationId xmlns:a16="http://schemas.microsoft.com/office/drawing/2014/main" id="{9F0B8100-0B61-D396-8414-980B04F56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3089" y="4140875"/>
            <a:ext cx="295962" cy="359312"/>
          </a:xfrm>
          <a:prstGeom prst="rect">
            <a:avLst/>
          </a:prstGeom>
        </p:spPr>
      </p:pic>
      <p:pic>
        <p:nvPicPr>
          <p:cNvPr id="264" name="Gráfico 26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481DDA-EEFF-536E-6D64-EA6C4751B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1393FE-4AFE-BE02-8AB0-E1F48D1B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95704"/>
              </p:ext>
            </p:extLst>
          </p:nvPr>
        </p:nvGraphicFramePr>
        <p:xfrm>
          <a:off x="261776" y="1387028"/>
          <a:ext cx="8244915" cy="31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896">
                  <a:extLst>
                    <a:ext uri="{9D8B030D-6E8A-4147-A177-3AD203B41FA5}">
                      <a16:colId xmlns:a16="http://schemas.microsoft.com/office/drawing/2014/main" val="167322364"/>
                    </a:ext>
                  </a:extLst>
                </a:gridCol>
                <a:gridCol w="988752">
                  <a:extLst>
                    <a:ext uri="{9D8B030D-6E8A-4147-A177-3AD203B41FA5}">
                      <a16:colId xmlns:a16="http://schemas.microsoft.com/office/drawing/2014/main" val="703253562"/>
                    </a:ext>
                  </a:extLst>
                </a:gridCol>
                <a:gridCol w="1323054">
                  <a:extLst>
                    <a:ext uri="{9D8B030D-6E8A-4147-A177-3AD203B41FA5}">
                      <a16:colId xmlns:a16="http://schemas.microsoft.com/office/drawing/2014/main" val="2494038702"/>
                    </a:ext>
                  </a:extLst>
                </a:gridCol>
                <a:gridCol w="2079213">
                  <a:extLst>
                    <a:ext uri="{9D8B030D-6E8A-4147-A177-3AD203B41FA5}">
                      <a16:colId xmlns:a16="http://schemas.microsoft.com/office/drawing/2014/main" val="268943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800" dirty="0"/>
                        <a:t>Criterio</a:t>
                      </a:r>
                      <a:endParaRPr lang="es-C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Parcial</a:t>
                      </a:r>
                      <a:endParaRPr lang="es-C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Integrado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No considerado</a:t>
                      </a:r>
                      <a:endParaRPr lang="es-C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7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Tiempos y oportunidades para implementar procesos participativos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5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Recursos para implementar procesos participativos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8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Definición de Perfiles de </a:t>
                      </a:r>
                      <a:r>
                        <a:rPr lang="es-ES" sz="1600" dirty="0" err="1"/>
                        <a:t>actorías</a:t>
                      </a:r>
                      <a:r>
                        <a:rPr lang="es-ES" sz="1600" dirty="0"/>
                        <a:t> a involucrar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Alcance o grado de incidencia de la participación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377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r>
                        <a:rPr lang="es-ES" sz="1600" dirty="0"/>
                        <a:t>Objetivos de la participación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37060"/>
                  </a:ext>
                </a:extLst>
              </a:tr>
            </a:tbl>
          </a:graphicData>
        </a:graphic>
      </p:graphicFrame>
      <p:sp>
        <p:nvSpPr>
          <p:cNvPr id="68" name="Google Shape;68;p15"/>
          <p:cNvSpPr txBox="1"/>
          <p:nvPr/>
        </p:nvSpPr>
        <p:spPr>
          <a:xfrm>
            <a:off x="310975" y="160675"/>
            <a:ext cx="6269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Revisa tu planificación</a:t>
            </a:r>
            <a:endParaRPr sz="37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CD17F4-ABD9-25D1-BD02-66BBE4F05D96}"/>
              </a:ext>
            </a:extLst>
          </p:cNvPr>
          <p:cNvSpPr txBox="1"/>
          <p:nvPr/>
        </p:nvSpPr>
        <p:spPr>
          <a:xfrm>
            <a:off x="444499" y="4702269"/>
            <a:ext cx="704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FF0000"/>
                </a:solidFill>
                <a:latin typeface="Montserrat SemiBold" panose="00000700000000000000" pitchFamily="2" charset="0"/>
              </a:rPr>
              <a:t>¿Qué elementos no considerados puedes incorporar aún?</a:t>
            </a:r>
            <a:endParaRPr lang="es-CL" sz="1800" dirty="0">
              <a:solidFill>
                <a:srgbClr val="FF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9" name="Sí recursos">
            <a:extLst>
              <a:ext uri="{FF2B5EF4-FFF2-40B4-BE49-F238E27FC236}">
                <a16:creationId xmlns:a16="http://schemas.microsoft.com/office/drawing/2014/main" id="{452CE918-E9EF-680A-A88F-C372763986D2}"/>
              </a:ext>
            </a:extLst>
          </p:cNvPr>
          <p:cNvSpPr/>
          <p:nvPr/>
        </p:nvSpPr>
        <p:spPr>
          <a:xfrm>
            <a:off x="5442697" y="2464278"/>
            <a:ext cx="922866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Si tiempo">
            <a:extLst>
              <a:ext uri="{FF2B5EF4-FFF2-40B4-BE49-F238E27FC236}">
                <a16:creationId xmlns:a16="http://schemas.microsoft.com/office/drawing/2014/main" id="{25854E34-9392-7CC1-AAAC-BAC307603D97}"/>
              </a:ext>
            </a:extLst>
          </p:cNvPr>
          <p:cNvSpPr/>
          <p:nvPr/>
        </p:nvSpPr>
        <p:spPr>
          <a:xfrm>
            <a:off x="5442697" y="1832712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í perfiles">
            <a:extLst>
              <a:ext uri="{FF2B5EF4-FFF2-40B4-BE49-F238E27FC236}">
                <a16:creationId xmlns:a16="http://schemas.microsoft.com/office/drawing/2014/main" id="{FF8B721B-F41B-696E-9CE2-6B8A83AD7B42}"/>
              </a:ext>
            </a:extLst>
          </p:cNvPr>
          <p:cNvSpPr/>
          <p:nvPr/>
        </p:nvSpPr>
        <p:spPr>
          <a:xfrm>
            <a:off x="5442697" y="3032584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Sí alcance">
            <a:extLst>
              <a:ext uri="{FF2B5EF4-FFF2-40B4-BE49-F238E27FC236}">
                <a16:creationId xmlns:a16="http://schemas.microsoft.com/office/drawing/2014/main" id="{6B1B210F-745F-9F4F-E837-56C50F4F9DCB}"/>
              </a:ext>
            </a:extLst>
          </p:cNvPr>
          <p:cNvSpPr/>
          <p:nvPr/>
        </p:nvSpPr>
        <p:spPr>
          <a:xfrm>
            <a:off x="5414146" y="3545977"/>
            <a:ext cx="922866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Sí objetivos">
            <a:extLst>
              <a:ext uri="{FF2B5EF4-FFF2-40B4-BE49-F238E27FC236}">
                <a16:creationId xmlns:a16="http://schemas.microsoft.com/office/drawing/2014/main" id="{907CF9FF-FF13-6717-05DF-B03CA1E37264}"/>
              </a:ext>
            </a:extLst>
          </p:cNvPr>
          <p:cNvSpPr/>
          <p:nvPr/>
        </p:nvSpPr>
        <p:spPr>
          <a:xfrm>
            <a:off x="5430879" y="4059370"/>
            <a:ext cx="922866" cy="412491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No tiempo">
            <a:extLst>
              <a:ext uri="{FF2B5EF4-FFF2-40B4-BE49-F238E27FC236}">
                <a16:creationId xmlns:a16="http://schemas.microsoft.com/office/drawing/2014/main" id="{F20AF6CC-581B-2E6E-891D-477A3EDD9338}"/>
              </a:ext>
            </a:extLst>
          </p:cNvPr>
          <p:cNvSpPr/>
          <p:nvPr/>
        </p:nvSpPr>
        <p:spPr>
          <a:xfrm>
            <a:off x="6892686" y="1769541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No recursos">
            <a:extLst>
              <a:ext uri="{FF2B5EF4-FFF2-40B4-BE49-F238E27FC236}">
                <a16:creationId xmlns:a16="http://schemas.microsoft.com/office/drawing/2014/main" id="{CB02695D-1462-11EC-4C37-F87E14F17516}"/>
              </a:ext>
            </a:extLst>
          </p:cNvPr>
          <p:cNvSpPr/>
          <p:nvPr/>
        </p:nvSpPr>
        <p:spPr>
          <a:xfrm>
            <a:off x="6872881" y="2369107"/>
            <a:ext cx="922866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No perfiles">
            <a:extLst>
              <a:ext uri="{FF2B5EF4-FFF2-40B4-BE49-F238E27FC236}">
                <a16:creationId xmlns:a16="http://schemas.microsoft.com/office/drawing/2014/main" id="{DB99B328-04C9-50AE-CC94-584092A70134}"/>
              </a:ext>
            </a:extLst>
          </p:cNvPr>
          <p:cNvSpPr/>
          <p:nvPr/>
        </p:nvSpPr>
        <p:spPr>
          <a:xfrm>
            <a:off x="6872317" y="2930996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No alcance">
            <a:extLst>
              <a:ext uri="{FF2B5EF4-FFF2-40B4-BE49-F238E27FC236}">
                <a16:creationId xmlns:a16="http://schemas.microsoft.com/office/drawing/2014/main" id="{3CAAF7FB-8A92-7041-B826-6C58D5143E12}"/>
              </a:ext>
            </a:extLst>
          </p:cNvPr>
          <p:cNvSpPr/>
          <p:nvPr/>
        </p:nvSpPr>
        <p:spPr>
          <a:xfrm>
            <a:off x="6879377" y="3533961"/>
            <a:ext cx="922866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No objetivo">
            <a:extLst>
              <a:ext uri="{FF2B5EF4-FFF2-40B4-BE49-F238E27FC236}">
                <a16:creationId xmlns:a16="http://schemas.microsoft.com/office/drawing/2014/main" id="{E9462343-ACCF-653D-E8F6-4A00AE59A590}"/>
              </a:ext>
            </a:extLst>
          </p:cNvPr>
          <p:cNvSpPr/>
          <p:nvPr/>
        </p:nvSpPr>
        <p:spPr>
          <a:xfrm>
            <a:off x="6881694" y="4029245"/>
            <a:ext cx="922866" cy="412491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Parcial recursos">
            <a:extLst>
              <a:ext uri="{FF2B5EF4-FFF2-40B4-BE49-F238E27FC236}">
                <a16:creationId xmlns:a16="http://schemas.microsoft.com/office/drawing/2014/main" id="{DED9C79B-8926-7937-82A6-1F5DD029CE48}"/>
              </a:ext>
            </a:extLst>
          </p:cNvPr>
          <p:cNvSpPr/>
          <p:nvPr/>
        </p:nvSpPr>
        <p:spPr>
          <a:xfrm>
            <a:off x="4143645" y="2416595"/>
            <a:ext cx="922866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Parcial Perfil">
            <a:extLst>
              <a:ext uri="{FF2B5EF4-FFF2-40B4-BE49-F238E27FC236}">
                <a16:creationId xmlns:a16="http://schemas.microsoft.com/office/drawing/2014/main" id="{298F6020-6A8E-EBF0-433F-ABE3023B4EA0}"/>
              </a:ext>
            </a:extLst>
          </p:cNvPr>
          <p:cNvSpPr/>
          <p:nvPr/>
        </p:nvSpPr>
        <p:spPr>
          <a:xfrm>
            <a:off x="4134351" y="2956297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Parcial Objetivo">
            <a:extLst>
              <a:ext uri="{FF2B5EF4-FFF2-40B4-BE49-F238E27FC236}">
                <a16:creationId xmlns:a16="http://schemas.microsoft.com/office/drawing/2014/main" id="{AB94EA19-1972-EB14-271C-63028C71E6F5}"/>
              </a:ext>
            </a:extLst>
          </p:cNvPr>
          <p:cNvSpPr/>
          <p:nvPr/>
        </p:nvSpPr>
        <p:spPr>
          <a:xfrm>
            <a:off x="4136888" y="4098623"/>
            <a:ext cx="893798" cy="41601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Gráfico 22" descr="Marca de verificación con relleno sólido">
            <a:extLst>
              <a:ext uri="{FF2B5EF4-FFF2-40B4-BE49-F238E27FC236}">
                <a16:creationId xmlns:a16="http://schemas.microsoft.com/office/drawing/2014/main" id="{06F36C99-1433-7F80-9B15-6905109C9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219" y="1803905"/>
            <a:ext cx="352602" cy="425499"/>
          </a:xfrm>
          <a:prstGeom prst="rect">
            <a:avLst/>
          </a:prstGeom>
        </p:spPr>
      </p:pic>
      <p:pic>
        <p:nvPicPr>
          <p:cNvPr id="24" name="Gráfico 23" descr="Marca de verificación con relleno sólido">
            <a:extLst>
              <a:ext uri="{FF2B5EF4-FFF2-40B4-BE49-F238E27FC236}">
                <a16:creationId xmlns:a16="http://schemas.microsoft.com/office/drawing/2014/main" id="{55405DA3-FF9A-DB4D-EBC7-796E5877F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1198" y="2450474"/>
            <a:ext cx="352602" cy="425499"/>
          </a:xfrm>
          <a:prstGeom prst="rect">
            <a:avLst/>
          </a:prstGeom>
        </p:spPr>
      </p:pic>
      <p:pic>
        <p:nvPicPr>
          <p:cNvPr id="25" name="Gráfico 24" descr="Marca de verificación con relleno sólido">
            <a:extLst>
              <a:ext uri="{FF2B5EF4-FFF2-40B4-BE49-F238E27FC236}">
                <a16:creationId xmlns:a16="http://schemas.microsoft.com/office/drawing/2014/main" id="{2B827434-4F1A-9CBA-5CB0-EDF93F158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1030" y="3010392"/>
            <a:ext cx="352602" cy="425499"/>
          </a:xfrm>
          <a:prstGeom prst="rect">
            <a:avLst/>
          </a:prstGeom>
        </p:spPr>
      </p:pic>
      <p:pic>
        <p:nvPicPr>
          <p:cNvPr id="26" name="Gráfico 25" descr="Marca de verificación con relleno sólido">
            <a:extLst>
              <a:ext uri="{FF2B5EF4-FFF2-40B4-BE49-F238E27FC236}">
                <a16:creationId xmlns:a16="http://schemas.microsoft.com/office/drawing/2014/main" id="{5BE75700-CDF8-7500-1B67-9BD1E135A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4098" y="3603746"/>
            <a:ext cx="352602" cy="425499"/>
          </a:xfrm>
          <a:prstGeom prst="rect">
            <a:avLst/>
          </a:prstGeom>
        </p:spPr>
      </p:pic>
      <p:pic>
        <p:nvPicPr>
          <p:cNvPr id="27" name="Gráfico 26" descr="Marca de verificación con relleno sólido">
            <a:extLst>
              <a:ext uri="{FF2B5EF4-FFF2-40B4-BE49-F238E27FC236}">
                <a16:creationId xmlns:a16="http://schemas.microsoft.com/office/drawing/2014/main" id="{61C57345-678C-9934-5BFF-C75F30EAD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7962" y="4077883"/>
            <a:ext cx="352602" cy="425499"/>
          </a:xfrm>
          <a:prstGeom prst="rect">
            <a:avLst/>
          </a:prstGeom>
        </p:spPr>
      </p:pic>
      <p:sp>
        <p:nvSpPr>
          <p:cNvPr id="29" name="Parcvial tiempo">
            <a:extLst>
              <a:ext uri="{FF2B5EF4-FFF2-40B4-BE49-F238E27FC236}">
                <a16:creationId xmlns:a16="http://schemas.microsoft.com/office/drawing/2014/main" id="{1FAE6F2C-349C-6A20-591D-A19562AE3491}"/>
              </a:ext>
            </a:extLst>
          </p:cNvPr>
          <p:cNvSpPr/>
          <p:nvPr/>
        </p:nvSpPr>
        <p:spPr>
          <a:xfrm>
            <a:off x="4143046" y="1836605"/>
            <a:ext cx="922866" cy="44645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Parcial alcance">
            <a:extLst>
              <a:ext uri="{FF2B5EF4-FFF2-40B4-BE49-F238E27FC236}">
                <a16:creationId xmlns:a16="http://schemas.microsoft.com/office/drawing/2014/main" id="{3B500F54-B497-6311-47FD-7CEA1FD40378}"/>
              </a:ext>
            </a:extLst>
          </p:cNvPr>
          <p:cNvSpPr/>
          <p:nvPr/>
        </p:nvSpPr>
        <p:spPr>
          <a:xfrm>
            <a:off x="4152534" y="3559336"/>
            <a:ext cx="886499" cy="44645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4" name="Gráfico 33" descr="Marca de verificación con relleno sólido">
            <a:extLst>
              <a:ext uri="{FF2B5EF4-FFF2-40B4-BE49-F238E27FC236}">
                <a16:creationId xmlns:a16="http://schemas.microsoft.com/office/drawing/2014/main" id="{88863189-F27B-C345-26A4-7D2F0282F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5255" y="2412234"/>
            <a:ext cx="352602" cy="425499"/>
          </a:xfrm>
          <a:prstGeom prst="rect">
            <a:avLst/>
          </a:prstGeom>
        </p:spPr>
      </p:pic>
      <p:pic>
        <p:nvPicPr>
          <p:cNvPr id="35" name="Gráfico 34" descr="Marca de verificación con relleno sólido">
            <a:extLst>
              <a:ext uri="{FF2B5EF4-FFF2-40B4-BE49-F238E27FC236}">
                <a16:creationId xmlns:a16="http://schemas.microsoft.com/office/drawing/2014/main" id="{13415FCE-176A-123D-2FE1-BE4A8E709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5087" y="2972152"/>
            <a:ext cx="352602" cy="425499"/>
          </a:xfrm>
          <a:prstGeom prst="rect">
            <a:avLst/>
          </a:prstGeom>
        </p:spPr>
      </p:pic>
      <p:pic>
        <p:nvPicPr>
          <p:cNvPr id="38" name="Gráfico 37" descr="Cerrar con relleno sólido">
            <a:extLst>
              <a:ext uri="{FF2B5EF4-FFF2-40B4-BE49-F238E27FC236}">
                <a16:creationId xmlns:a16="http://schemas.microsoft.com/office/drawing/2014/main" id="{4C12743C-FC65-FC62-E2D0-AC681C176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3754" y="1833535"/>
            <a:ext cx="359312" cy="3593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F471BE-051B-7326-D268-FAB20D34E2FE}"/>
              </a:ext>
            </a:extLst>
          </p:cNvPr>
          <p:cNvSpPr txBox="1"/>
          <p:nvPr/>
        </p:nvSpPr>
        <p:spPr>
          <a:xfrm>
            <a:off x="261776" y="996706"/>
            <a:ext cx="866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 SemiBold" panose="00000700000000000000" pitchFamily="2" charset="0"/>
              </a:rPr>
              <a:t>Marca los aspectos que consideraste </a:t>
            </a:r>
            <a:r>
              <a:rPr lang="es-ES" sz="1600" dirty="0">
                <a:latin typeface="Montserrat Medium" panose="00000600000000000000" pitchFamily="2" charset="0"/>
              </a:rPr>
              <a:t>(una marca por fila)</a:t>
            </a:r>
            <a:endParaRPr lang="es-CL" sz="2000" dirty="0">
              <a:latin typeface="Montserrat Medium" panose="00000600000000000000" pitchFamily="2" charset="0"/>
            </a:endParaRPr>
          </a:p>
        </p:txBody>
      </p:sp>
      <p:pic>
        <p:nvPicPr>
          <p:cNvPr id="4" name="Gráfico 3" descr="Marca de verificación con relleno sólido">
            <a:extLst>
              <a:ext uri="{FF2B5EF4-FFF2-40B4-BE49-F238E27FC236}">
                <a16:creationId xmlns:a16="http://schemas.microsoft.com/office/drawing/2014/main" id="{AFD97997-3CF1-D213-0C2F-6CA0666E3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482" y="3636754"/>
            <a:ext cx="352602" cy="425499"/>
          </a:xfrm>
          <a:prstGeom prst="rect">
            <a:avLst/>
          </a:prstGeom>
        </p:spPr>
      </p:pic>
      <p:pic>
        <p:nvPicPr>
          <p:cNvPr id="21" name="Gráfico 20" descr="Marca de verificación con relleno sólido">
            <a:extLst>
              <a:ext uri="{FF2B5EF4-FFF2-40B4-BE49-F238E27FC236}">
                <a16:creationId xmlns:a16="http://schemas.microsoft.com/office/drawing/2014/main" id="{91E499F8-5417-7540-9099-B34F8374A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4233" y="1809790"/>
            <a:ext cx="352602" cy="425499"/>
          </a:xfrm>
          <a:prstGeom prst="rect">
            <a:avLst/>
          </a:prstGeom>
        </p:spPr>
      </p:pic>
      <p:pic>
        <p:nvPicPr>
          <p:cNvPr id="28" name="Gráfico 27" descr="Marca de verificación con relleno sólido">
            <a:extLst>
              <a:ext uri="{FF2B5EF4-FFF2-40B4-BE49-F238E27FC236}">
                <a16:creationId xmlns:a16="http://schemas.microsoft.com/office/drawing/2014/main" id="{51267F7F-86D3-85DD-ED6A-5C610B28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7158" y="4117731"/>
            <a:ext cx="352602" cy="425499"/>
          </a:xfrm>
          <a:prstGeom prst="rect">
            <a:avLst/>
          </a:prstGeom>
        </p:spPr>
      </p:pic>
      <p:pic>
        <p:nvPicPr>
          <p:cNvPr id="30" name="Gráfico 29" descr="Cerrar con relleno sólido">
            <a:extLst>
              <a:ext uri="{FF2B5EF4-FFF2-40B4-BE49-F238E27FC236}">
                <a16:creationId xmlns:a16="http://schemas.microsoft.com/office/drawing/2014/main" id="{E9B9E5EA-4151-15CC-E34B-2500FFCDF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0385" y="2492165"/>
            <a:ext cx="359312" cy="359312"/>
          </a:xfrm>
          <a:prstGeom prst="rect">
            <a:avLst/>
          </a:prstGeom>
        </p:spPr>
      </p:pic>
      <p:pic>
        <p:nvPicPr>
          <p:cNvPr id="32" name="Gráfico 31" descr="Cerrar con relleno sólido">
            <a:extLst>
              <a:ext uri="{FF2B5EF4-FFF2-40B4-BE49-F238E27FC236}">
                <a16:creationId xmlns:a16="http://schemas.microsoft.com/office/drawing/2014/main" id="{C1658105-8297-0945-C633-A6F954DCE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6815" y="3025468"/>
            <a:ext cx="359312" cy="359312"/>
          </a:xfrm>
          <a:prstGeom prst="rect">
            <a:avLst/>
          </a:prstGeom>
        </p:spPr>
      </p:pic>
      <p:pic>
        <p:nvPicPr>
          <p:cNvPr id="33" name="Gráfico 32" descr="Cerrar con relleno sólido">
            <a:extLst>
              <a:ext uri="{FF2B5EF4-FFF2-40B4-BE49-F238E27FC236}">
                <a16:creationId xmlns:a16="http://schemas.microsoft.com/office/drawing/2014/main" id="{08E49E40-4985-1710-FFE5-F3987F3B8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4094" y="3595446"/>
            <a:ext cx="359312" cy="359312"/>
          </a:xfrm>
          <a:prstGeom prst="rect">
            <a:avLst/>
          </a:prstGeom>
        </p:spPr>
      </p:pic>
      <p:pic>
        <p:nvPicPr>
          <p:cNvPr id="43" name="Gráfico 42" descr="Cerrar con relleno sólido">
            <a:extLst>
              <a:ext uri="{FF2B5EF4-FFF2-40B4-BE49-F238E27FC236}">
                <a16:creationId xmlns:a16="http://schemas.microsoft.com/office/drawing/2014/main" id="{0AD79CE4-1F6A-A952-848A-45FD3BD67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4734" y="4055834"/>
            <a:ext cx="359312" cy="359312"/>
          </a:xfrm>
          <a:prstGeom prst="rect">
            <a:avLst/>
          </a:prstGeom>
        </p:spPr>
      </p:pic>
      <p:pic>
        <p:nvPicPr>
          <p:cNvPr id="44" name="Gráfico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F94C4D-A780-2A47-10F9-B4FAF9931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1912" y="13679"/>
            <a:ext cx="7687179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Revisa tu plan de convocatoria</a:t>
            </a:r>
            <a:endParaRPr sz="37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1393FE-4AFE-BE02-8AB0-E1F48D1B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39192"/>
              </p:ext>
            </p:extLst>
          </p:nvPr>
        </p:nvGraphicFramePr>
        <p:xfrm>
          <a:off x="116391" y="1040601"/>
          <a:ext cx="8763449" cy="396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449">
                  <a:extLst>
                    <a:ext uri="{9D8B030D-6E8A-4147-A177-3AD203B41FA5}">
                      <a16:colId xmlns:a16="http://schemas.microsoft.com/office/drawing/2014/main" val="1673223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703253562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4940387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68943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Criterio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Parcial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Integrado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No considerado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79658"/>
                  </a:ext>
                </a:extLst>
              </a:tr>
              <a:tr h="460204">
                <a:tc>
                  <a:txBody>
                    <a:bodyPr/>
                    <a:lstStyle/>
                    <a:p>
                      <a:r>
                        <a:rPr lang="es-ES" dirty="0"/>
                        <a:t>Nómina de grupos, organizaciones y partes interesadas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41722"/>
                  </a:ext>
                </a:extLst>
              </a:tr>
              <a:tr h="452783">
                <a:tc>
                  <a:txBody>
                    <a:bodyPr/>
                    <a:lstStyle/>
                    <a:p>
                      <a:r>
                        <a:rPr lang="es-ES" dirty="0"/>
                        <a:t>Lista de contactos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52305"/>
                  </a:ext>
                </a:extLst>
              </a:tr>
              <a:tr h="433125">
                <a:tc>
                  <a:txBody>
                    <a:bodyPr/>
                    <a:lstStyle/>
                    <a:p>
                      <a:r>
                        <a:rPr lang="es-ES" dirty="0"/>
                        <a:t>Identificación de intereses de las partes involucradas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80177"/>
                  </a:ext>
                </a:extLst>
              </a:tr>
              <a:tr h="347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dirty="0"/>
                        <a:t>Identificación de la posición ante el proyecto de las partes involucradas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16441"/>
                  </a:ext>
                </a:extLst>
              </a:tr>
              <a:tr h="440193">
                <a:tc>
                  <a:txBody>
                    <a:bodyPr/>
                    <a:lstStyle/>
                    <a:p>
                      <a:r>
                        <a:rPr lang="es-ES" dirty="0"/>
                        <a:t>Identificación de otros grupos involucrados que hay que convocar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377"/>
                  </a:ext>
                </a:extLst>
              </a:tr>
              <a:tr h="470452">
                <a:tc>
                  <a:txBody>
                    <a:bodyPr/>
                    <a:lstStyle/>
                    <a:p>
                      <a:r>
                        <a:rPr lang="es-ES" dirty="0"/>
                        <a:t>Desarrollo de estrategia comunicacional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37060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r>
                        <a:rPr lang="es-ES" dirty="0"/>
                        <a:t>Multicanales para convocatoria inclusivas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3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Adecuaciones para comunicación inclusiva de la convocatoria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37820"/>
                  </a:ext>
                </a:extLst>
              </a:tr>
            </a:tbl>
          </a:graphicData>
        </a:graphic>
      </p:graphicFrame>
      <p:sp>
        <p:nvSpPr>
          <p:cNvPr id="2" name="Si Nomina">
            <a:extLst>
              <a:ext uri="{FF2B5EF4-FFF2-40B4-BE49-F238E27FC236}">
                <a16:creationId xmlns:a16="http://schemas.microsoft.com/office/drawing/2014/main" id="{C11C7305-9E8C-1150-6D83-722586370026}"/>
              </a:ext>
            </a:extLst>
          </p:cNvPr>
          <p:cNvSpPr/>
          <p:nvPr/>
        </p:nvSpPr>
        <p:spPr>
          <a:xfrm>
            <a:off x="6325250" y="1395228"/>
            <a:ext cx="556591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No nomina">
            <a:extLst>
              <a:ext uri="{FF2B5EF4-FFF2-40B4-BE49-F238E27FC236}">
                <a16:creationId xmlns:a16="http://schemas.microsoft.com/office/drawing/2014/main" id="{5C3B916D-8801-A1C8-72CD-987884D3745D}"/>
              </a:ext>
            </a:extLst>
          </p:cNvPr>
          <p:cNvSpPr/>
          <p:nvPr/>
        </p:nvSpPr>
        <p:spPr>
          <a:xfrm>
            <a:off x="7739091" y="1407075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Parcial nómina">
            <a:extLst>
              <a:ext uri="{FF2B5EF4-FFF2-40B4-BE49-F238E27FC236}">
                <a16:creationId xmlns:a16="http://schemas.microsoft.com/office/drawing/2014/main" id="{F83ACF3F-7DA0-1A9E-5DC9-FB850209753B}"/>
              </a:ext>
            </a:extLst>
          </p:cNvPr>
          <p:cNvSpPr/>
          <p:nvPr/>
        </p:nvSpPr>
        <p:spPr>
          <a:xfrm>
            <a:off x="5537444" y="1395228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i intereses">
            <a:extLst>
              <a:ext uri="{FF2B5EF4-FFF2-40B4-BE49-F238E27FC236}">
                <a16:creationId xmlns:a16="http://schemas.microsoft.com/office/drawing/2014/main" id="{E94C4074-6396-3669-D8AD-46B0B7B9CA64}"/>
              </a:ext>
            </a:extLst>
          </p:cNvPr>
          <p:cNvSpPr/>
          <p:nvPr/>
        </p:nvSpPr>
        <p:spPr>
          <a:xfrm>
            <a:off x="6316415" y="2291642"/>
            <a:ext cx="556591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no intereses">
            <a:extLst>
              <a:ext uri="{FF2B5EF4-FFF2-40B4-BE49-F238E27FC236}">
                <a16:creationId xmlns:a16="http://schemas.microsoft.com/office/drawing/2014/main" id="{8C72B550-31CD-0A97-E8E8-E6B030F80375}"/>
              </a:ext>
            </a:extLst>
          </p:cNvPr>
          <p:cNvSpPr/>
          <p:nvPr/>
        </p:nvSpPr>
        <p:spPr>
          <a:xfrm>
            <a:off x="7730256" y="2303489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parcial intereses">
            <a:extLst>
              <a:ext uri="{FF2B5EF4-FFF2-40B4-BE49-F238E27FC236}">
                <a16:creationId xmlns:a16="http://schemas.microsoft.com/office/drawing/2014/main" id="{D7E8BD26-A2DA-E8E7-0B6A-1BB6FF4088D1}"/>
              </a:ext>
            </a:extLst>
          </p:cNvPr>
          <p:cNvSpPr/>
          <p:nvPr/>
        </p:nvSpPr>
        <p:spPr>
          <a:xfrm>
            <a:off x="5528609" y="2291642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Si otros">
            <a:extLst>
              <a:ext uri="{FF2B5EF4-FFF2-40B4-BE49-F238E27FC236}">
                <a16:creationId xmlns:a16="http://schemas.microsoft.com/office/drawing/2014/main" id="{6CD1A316-EF90-ABDB-F6B4-DB311B9747AC}"/>
              </a:ext>
            </a:extLst>
          </p:cNvPr>
          <p:cNvSpPr/>
          <p:nvPr/>
        </p:nvSpPr>
        <p:spPr>
          <a:xfrm>
            <a:off x="6325250" y="3241181"/>
            <a:ext cx="556591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No otros">
            <a:extLst>
              <a:ext uri="{FF2B5EF4-FFF2-40B4-BE49-F238E27FC236}">
                <a16:creationId xmlns:a16="http://schemas.microsoft.com/office/drawing/2014/main" id="{89B12253-FAEE-FDAA-8AE4-B47277B0179C}"/>
              </a:ext>
            </a:extLst>
          </p:cNvPr>
          <p:cNvSpPr/>
          <p:nvPr/>
        </p:nvSpPr>
        <p:spPr>
          <a:xfrm>
            <a:off x="7739091" y="3253028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parcial otros">
            <a:extLst>
              <a:ext uri="{FF2B5EF4-FFF2-40B4-BE49-F238E27FC236}">
                <a16:creationId xmlns:a16="http://schemas.microsoft.com/office/drawing/2014/main" id="{062893BD-4715-4858-8DD9-A16C8D726F51}"/>
              </a:ext>
            </a:extLst>
          </p:cNvPr>
          <p:cNvSpPr/>
          <p:nvPr/>
        </p:nvSpPr>
        <p:spPr>
          <a:xfrm>
            <a:off x="5537444" y="3241181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Si multicanal">
            <a:extLst>
              <a:ext uri="{FF2B5EF4-FFF2-40B4-BE49-F238E27FC236}">
                <a16:creationId xmlns:a16="http://schemas.microsoft.com/office/drawing/2014/main" id="{5CC77A9F-4796-731D-4F89-2551AA9F6868}"/>
              </a:ext>
            </a:extLst>
          </p:cNvPr>
          <p:cNvSpPr/>
          <p:nvPr/>
        </p:nvSpPr>
        <p:spPr>
          <a:xfrm>
            <a:off x="6325250" y="4161051"/>
            <a:ext cx="556591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No multicanal">
            <a:extLst>
              <a:ext uri="{FF2B5EF4-FFF2-40B4-BE49-F238E27FC236}">
                <a16:creationId xmlns:a16="http://schemas.microsoft.com/office/drawing/2014/main" id="{22369A6E-7B92-7E0B-B174-DB67C343E6CB}"/>
              </a:ext>
            </a:extLst>
          </p:cNvPr>
          <p:cNvSpPr/>
          <p:nvPr/>
        </p:nvSpPr>
        <p:spPr>
          <a:xfrm>
            <a:off x="7739091" y="4172898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Parcial multicanal">
            <a:extLst>
              <a:ext uri="{FF2B5EF4-FFF2-40B4-BE49-F238E27FC236}">
                <a16:creationId xmlns:a16="http://schemas.microsoft.com/office/drawing/2014/main" id="{061087AF-D8C1-F430-6EE3-0CE32B67A14D}"/>
              </a:ext>
            </a:extLst>
          </p:cNvPr>
          <p:cNvSpPr/>
          <p:nvPr/>
        </p:nvSpPr>
        <p:spPr>
          <a:xfrm>
            <a:off x="5537444" y="4161051"/>
            <a:ext cx="561594" cy="376314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Si contactos">
            <a:extLst>
              <a:ext uri="{FF2B5EF4-FFF2-40B4-BE49-F238E27FC236}">
                <a16:creationId xmlns:a16="http://schemas.microsoft.com/office/drawing/2014/main" id="{EEB49531-259B-8312-0F88-F4E489A9B32F}"/>
              </a:ext>
            </a:extLst>
          </p:cNvPr>
          <p:cNvSpPr/>
          <p:nvPr/>
        </p:nvSpPr>
        <p:spPr>
          <a:xfrm>
            <a:off x="6325250" y="1830661"/>
            <a:ext cx="556591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No contactos">
            <a:extLst>
              <a:ext uri="{FF2B5EF4-FFF2-40B4-BE49-F238E27FC236}">
                <a16:creationId xmlns:a16="http://schemas.microsoft.com/office/drawing/2014/main" id="{24D49DDA-1B57-FBED-5B9B-0CA9CADC27A2}"/>
              </a:ext>
            </a:extLst>
          </p:cNvPr>
          <p:cNvSpPr/>
          <p:nvPr/>
        </p:nvSpPr>
        <p:spPr>
          <a:xfrm>
            <a:off x="7739091" y="1842508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Parcial contactos">
            <a:extLst>
              <a:ext uri="{FF2B5EF4-FFF2-40B4-BE49-F238E27FC236}">
                <a16:creationId xmlns:a16="http://schemas.microsoft.com/office/drawing/2014/main" id="{F868F4CD-5CEE-3B9C-901B-42AF0330843C}"/>
              </a:ext>
            </a:extLst>
          </p:cNvPr>
          <p:cNvSpPr/>
          <p:nvPr/>
        </p:nvSpPr>
        <p:spPr>
          <a:xfrm>
            <a:off x="5553627" y="1830661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Si posiciones">
            <a:extLst>
              <a:ext uri="{FF2B5EF4-FFF2-40B4-BE49-F238E27FC236}">
                <a16:creationId xmlns:a16="http://schemas.microsoft.com/office/drawing/2014/main" id="{8A4C4953-F3F3-C03B-33BD-FBB2475A99D2}"/>
              </a:ext>
            </a:extLst>
          </p:cNvPr>
          <p:cNvSpPr/>
          <p:nvPr/>
        </p:nvSpPr>
        <p:spPr>
          <a:xfrm>
            <a:off x="6325250" y="2771346"/>
            <a:ext cx="556591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No posiciones">
            <a:extLst>
              <a:ext uri="{FF2B5EF4-FFF2-40B4-BE49-F238E27FC236}">
                <a16:creationId xmlns:a16="http://schemas.microsoft.com/office/drawing/2014/main" id="{8ABB09E4-6898-ADD3-812C-0CC9087CA49C}"/>
              </a:ext>
            </a:extLst>
          </p:cNvPr>
          <p:cNvSpPr/>
          <p:nvPr/>
        </p:nvSpPr>
        <p:spPr>
          <a:xfrm>
            <a:off x="7739091" y="2783193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Parcial posiciones">
            <a:extLst>
              <a:ext uri="{FF2B5EF4-FFF2-40B4-BE49-F238E27FC236}">
                <a16:creationId xmlns:a16="http://schemas.microsoft.com/office/drawing/2014/main" id="{E2D39B04-DA07-F09D-1238-32A4D119B721}"/>
              </a:ext>
            </a:extLst>
          </p:cNvPr>
          <p:cNvSpPr/>
          <p:nvPr/>
        </p:nvSpPr>
        <p:spPr>
          <a:xfrm>
            <a:off x="5537444" y="2771346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Si comunicac">
            <a:extLst>
              <a:ext uri="{FF2B5EF4-FFF2-40B4-BE49-F238E27FC236}">
                <a16:creationId xmlns:a16="http://schemas.microsoft.com/office/drawing/2014/main" id="{AD7F63EE-D8E3-485F-23F4-C3E0BB4D55E8}"/>
              </a:ext>
            </a:extLst>
          </p:cNvPr>
          <p:cNvSpPr/>
          <p:nvPr/>
        </p:nvSpPr>
        <p:spPr>
          <a:xfrm>
            <a:off x="6325250" y="3701116"/>
            <a:ext cx="556591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No comunic">
            <a:extLst>
              <a:ext uri="{FF2B5EF4-FFF2-40B4-BE49-F238E27FC236}">
                <a16:creationId xmlns:a16="http://schemas.microsoft.com/office/drawing/2014/main" id="{B44EDEE8-56BE-8B6B-18D8-C38103F98A6F}"/>
              </a:ext>
            </a:extLst>
          </p:cNvPr>
          <p:cNvSpPr/>
          <p:nvPr/>
        </p:nvSpPr>
        <p:spPr>
          <a:xfrm>
            <a:off x="7739091" y="3712963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parcial comunic">
            <a:extLst>
              <a:ext uri="{FF2B5EF4-FFF2-40B4-BE49-F238E27FC236}">
                <a16:creationId xmlns:a16="http://schemas.microsoft.com/office/drawing/2014/main" id="{84EBB087-20AF-7583-7558-096256E12CB8}"/>
              </a:ext>
            </a:extLst>
          </p:cNvPr>
          <p:cNvSpPr/>
          <p:nvPr/>
        </p:nvSpPr>
        <p:spPr>
          <a:xfrm>
            <a:off x="5537444" y="3701116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Si Adecuaciones">
            <a:extLst>
              <a:ext uri="{FF2B5EF4-FFF2-40B4-BE49-F238E27FC236}">
                <a16:creationId xmlns:a16="http://schemas.microsoft.com/office/drawing/2014/main" id="{0F83AE81-6F77-A99A-34C5-E11617C58ED1}"/>
              </a:ext>
            </a:extLst>
          </p:cNvPr>
          <p:cNvSpPr/>
          <p:nvPr/>
        </p:nvSpPr>
        <p:spPr>
          <a:xfrm>
            <a:off x="6316415" y="4573239"/>
            <a:ext cx="556591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No adecuaciones">
            <a:extLst>
              <a:ext uri="{FF2B5EF4-FFF2-40B4-BE49-F238E27FC236}">
                <a16:creationId xmlns:a16="http://schemas.microsoft.com/office/drawing/2014/main" id="{7B19C3B9-1D34-8049-53B1-38EAAE7909D4}"/>
              </a:ext>
            </a:extLst>
          </p:cNvPr>
          <p:cNvSpPr/>
          <p:nvPr/>
        </p:nvSpPr>
        <p:spPr>
          <a:xfrm>
            <a:off x="7730256" y="4585086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Parcial adecuaciones">
            <a:extLst>
              <a:ext uri="{FF2B5EF4-FFF2-40B4-BE49-F238E27FC236}">
                <a16:creationId xmlns:a16="http://schemas.microsoft.com/office/drawing/2014/main" id="{F77FFA6B-5D19-CD26-2D03-C38F72EEFC6A}"/>
              </a:ext>
            </a:extLst>
          </p:cNvPr>
          <p:cNvSpPr/>
          <p:nvPr/>
        </p:nvSpPr>
        <p:spPr>
          <a:xfrm>
            <a:off x="5528609" y="4573239"/>
            <a:ext cx="561594" cy="376314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Gráfico 29" descr="Marca de verificación con relleno sólido">
            <a:extLst>
              <a:ext uri="{FF2B5EF4-FFF2-40B4-BE49-F238E27FC236}">
                <a16:creationId xmlns:a16="http://schemas.microsoft.com/office/drawing/2014/main" id="{C2B78E80-11D5-F92F-CFB4-EBD8504C3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1403036"/>
            <a:ext cx="273518" cy="330065"/>
          </a:xfrm>
          <a:prstGeom prst="rect">
            <a:avLst/>
          </a:prstGeom>
        </p:spPr>
      </p:pic>
      <p:pic>
        <p:nvPicPr>
          <p:cNvPr id="32" name="Gráfico 31" descr="Cerrar con relleno sólido">
            <a:extLst>
              <a:ext uri="{FF2B5EF4-FFF2-40B4-BE49-F238E27FC236}">
                <a16:creationId xmlns:a16="http://schemas.microsoft.com/office/drawing/2014/main" id="{7108ED58-2B1F-0AC8-20F5-76451C831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0526" y="1492819"/>
            <a:ext cx="278723" cy="278723"/>
          </a:xfrm>
          <a:prstGeom prst="rect">
            <a:avLst/>
          </a:prstGeom>
        </p:spPr>
      </p:pic>
      <p:pic>
        <p:nvPicPr>
          <p:cNvPr id="33" name="Gráfico 32" descr="Marca de verificación con relleno sólido">
            <a:extLst>
              <a:ext uri="{FF2B5EF4-FFF2-40B4-BE49-F238E27FC236}">
                <a16:creationId xmlns:a16="http://schemas.microsoft.com/office/drawing/2014/main" id="{BBCC702B-5152-AF27-3523-9FA1F1EF2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6786" y="1862804"/>
            <a:ext cx="273518" cy="330065"/>
          </a:xfrm>
          <a:prstGeom prst="rect">
            <a:avLst/>
          </a:prstGeom>
        </p:spPr>
      </p:pic>
      <p:pic>
        <p:nvPicPr>
          <p:cNvPr id="34" name="Gráfico 33" descr="Marca de verificación con relleno sólido">
            <a:extLst>
              <a:ext uri="{FF2B5EF4-FFF2-40B4-BE49-F238E27FC236}">
                <a16:creationId xmlns:a16="http://schemas.microsoft.com/office/drawing/2014/main" id="{ABF23428-D00C-C6D0-3C6F-471DD29C5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2275743"/>
            <a:ext cx="273518" cy="330065"/>
          </a:xfrm>
          <a:prstGeom prst="rect">
            <a:avLst/>
          </a:prstGeom>
        </p:spPr>
      </p:pic>
      <p:pic>
        <p:nvPicPr>
          <p:cNvPr id="35" name="Gráfico 34" descr="Marca de verificación con relleno sólido">
            <a:extLst>
              <a:ext uri="{FF2B5EF4-FFF2-40B4-BE49-F238E27FC236}">
                <a16:creationId xmlns:a16="http://schemas.microsoft.com/office/drawing/2014/main" id="{E0CCF5CE-C130-546C-F743-F34FA5D1A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2771552"/>
            <a:ext cx="273518" cy="330065"/>
          </a:xfrm>
          <a:prstGeom prst="rect">
            <a:avLst/>
          </a:prstGeom>
        </p:spPr>
      </p:pic>
      <p:pic>
        <p:nvPicPr>
          <p:cNvPr id="36" name="Gráfico 35" descr="Marca de verificación con relleno sólido">
            <a:extLst>
              <a:ext uri="{FF2B5EF4-FFF2-40B4-BE49-F238E27FC236}">
                <a16:creationId xmlns:a16="http://schemas.microsoft.com/office/drawing/2014/main" id="{5FD9D7DF-EC32-07A0-0985-44A78A0BA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3228384"/>
            <a:ext cx="273518" cy="330065"/>
          </a:xfrm>
          <a:prstGeom prst="rect">
            <a:avLst/>
          </a:prstGeom>
        </p:spPr>
      </p:pic>
      <p:pic>
        <p:nvPicPr>
          <p:cNvPr id="37" name="Gráfico 36" descr="Marca de verificación con relleno sólido">
            <a:extLst>
              <a:ext uri="{FF2B5EF4-FFF2-40B4-BE49-F238E27FC236}">
                <a16:creationId xmlns:a16="http://schemas.microsoft.com/office/drawing/2014/main" id="{300E9BA1-A97A-EEF9-0D80-3C523466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3710719"/>
            <a:ext cx="273518" cy="330065"/>
          </a:xfrm>
          <a:prstGeom prst="rect">
            <a:avLst/>
          </a:prstGeom>
        </p:spPr>
      </p:pic>
      <p:pic>
        <p:nvPicPr>
          <p:cNvPr id="38" name="Gráfico 37" descr="Marca de verificación con relleno sólido">
            <a:extLst>
              <a:ext uri="{FF2B5EF4-FFF2-40B4-BE49-F238E27FC236}">
                <a16:creationId xmlns:a16="http://schemas.microsoft.com/office/drawing/2014/main" id="{73B10F56-235F-2451-9E4A-699246188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1" y="4184175"/>
            <a:ext cx="273518" cy="330065"/>
          </a:xfrm>
          <a:prstGeom prst="rect">
            <a:avLst/>
          </a:prstGeom>
        </p:spPr>
      </p:pic>
      <p:pic>
        <p:nvPicPr>
          <p:cNvPr id="39" name="Gráfico 38" descr="Marca de verificación con relleno sólido">
            <a:extLst>
              <a:ext uri="{FF2B5EF4-FFF2-40B4-BE49-F238E27FC236}">
                <a16:creationId xmlns:a16="http://schemas.microsoft.com/office/drawing/2014/main" id="{25DF81C3-8002-7693-9A83-09089F8C4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4033" y="4596363"/>
            <a:ext cx="273518" cy="330065"/>
          </a:xfrm>
          <a:prstGeom prst="rect">
            <a:avLst/>
          </a:prstGeom>
        </p:spPr>
      </p:pic>
      <p:pic>
        <p:nvPicPr>
          <p:cNvPr id="40" name="Gráfico 39" descr="Marca de verificación con relleno sólido">
            <a:extLst>
              <a:ext uri="{FF2B5EF4-FFF2-40B4-BE49-F238E27FC236}">
                <a16:creationId xmlns:a16="http://schemas.microsoft.com/office/drawing/2014/main" id="{F39D2532-1BB7-C8A0-6388-10B94DEB5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2647" y="4592696"/>
            <a:ext cx="273518" cy="330065"/>
          </a:xfrm>
          <a:prstGeom prst="rect">
            <a:avLst/>
          </a:prstGeom>
        </p:spPr>
      </p:pic>
      <p:pic>
        <p:nvPicPr>
          <p:cNvPr id="43" name="Gráfico 42" descr="Marca de verificación con relleno sólido">
            <a:extLst>
              <a:ext uri="{FF2B5EF4-FFF2-40B4-BE49-F238E27FC236}">
                <a16:creationId xmlns:a16="http://schemas.microsoft.com/office/drawing/2014/main" id="{5CB10AC9-CF5A-EC73-D1F8-145201CF5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01" y="4221637"/>
            <a:ext cx="273518" cy="330065"/>
          </a:xfrm>
          <a:prstGeom prst="rect">
            <a:avLst/>
          </a:prstGeom>
        </p:spPr>
      </p:pic>
      <p:pic>
        <p:nvPicPr>
          <p:cNvPr id="44" name="Gráfico 43" descr="Marca de verificación con relleno sólido">
            <a:extLst>
              <a:ext uri="{FF2B5EF4-FFF2-40B4-BE49-F238E27FC236}">
                <a16:creationId xmlns:a16="http://schemas.microsoft.com/office/drawing/2014/main" id="{C2EB4D0E-04A1-2C02-EE48-9E2A03D4E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01" y="3758427"/>
            <a:ext cx="273518" cy="330065"/>
          </a:xfrm>
          <a:prstGeom prst="rect">
            <a:avLst/>
          </a:prstGeom>
        </p:spPr>
      </p:pic>
      <p:pic>
        <p:nvPicPr>
          <p:cNvPr id="45" name="Gráfico 44" descr="Marca de verificación con relleno sólido">
            <a:extLst>
              <a:ext uri="{FF2B5EF4-FFF2-40B4-BE49-F238E27FC236}">
                <a16:creationId xmlns:a16="http://schemas.microsoft.com/office/drawing/2014/main" id="{C804E4CC-8509-F2E2-0BCB-F2B270325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01" y="3264305"/>
            <a:ext cx="273518" cy="330065"/>
          </a:xfrm>
          <a:prstGeom prst="rect">
            <a:avLst/>
          </a:prstGeom>
        </p:spPr>
      </p:pic>
      <p:pic>
        <p:nvPicPr>
          <p:cNvPr id="46" name="Gráfico 45" descr="Marca de verificación con relleno sólido">
            <a:extLst>
              <a:ext uri="{FF2B5EF4-FFF2-40B4-BE49-F238E27FC236}">
                <a16:creationId xmlns:a16="http://schemas.microsoft.com/office/drawing/2014/main" id="{A8AB945D-CB47-8255-FE80-CF859C13C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01" y="2788206"/>
            <a:ext cx="273518" cy="330065"/>
          </a:xfrm>
          <a:prstGeom prst="rect">
            <a:avLst/>
          </a:prstGeom>
        </p:spPr>
      </p:pic>
      <p:pic>
        <p:nvPicPr>
          <p:cNvPr id="47" name="Gráfico 46" descr="Marca de verificación con relleno sólido">
            <a:extLst>
              <a:ext uri="{FF2B5EF4-FFF2-40B4-BE49-F238E27FC236}">
                <a16:creationId xmlns:a16="http://schemas.microsoft.com/office/drawing/2014/main" id="{BB6A2915-31D8-1368-9AED-FC9161F2E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286" y="2327069"/>
            <a:ext cx="273518" cy="330065"/>
          </a:xfrm>
          <a:prstGeom prst="rect">
            <a:avLst/>
          </a:prstGeom>
        </p:spPr>
      </p:pic>
      <p:pic>
        <p:nvPicPr>
          <p:cNvPr id="48" name="Gráfico 47" descr="Marca de verificación con relleno sólido">
            <a:extLst>
              <a:ext uri="{FF2B5EF4-FFF2-40B4-BE49-F238E27FC236}">
                <a16:creationId xmlns:a16="http://schemas.microsoft.com/office/drawing/2014/main" id="{A66310BF-BF4A-5787-522A-A51BE8AAD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286" y="1873313"/>
            <a:ext cx="273518" cy="330065"/>
          </a:xfrm>
          <a:prstGeom prst="rect">
            <a:avLst/>
          </a:prstGeom>
        </p:spPr>
      </p:pic>
      <p:pic>
        <p:nvPicPr>
          <p:cNvPr id="50" name="Gráfico 49" descr="Cerrar con relleno sólido">
            <a:extLst>
              <a:ext uri="{FF2B5EF4-FFF2-40B4-BE49-F238E27FC236}">
                <a16:creationId xmlns:a16="http://schemas.microsoft.com/office/drawing/2014/main" id="{7AB87565-2547-9898-4B2C-E164B0448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0526" y="1926213"/>
            <a:ext cx="278723" cy="278723"/>
          </a:xfrm>
          <a:prstGeom prst="rect">
            <a:avLst/>
          </a:prstGeom>
        </p:spPr>
      </p:pic>
      <p:pic>
        <p:nvPicPr>
          <p:cNvPr id="51" name="Gráfico 50" descr="Cerrar con relleno sólido">
            <a:extLst>
              <a:ext uri="{FF2B5EF4-FFF2-40B4-BE49-F238E27FC236}">
                <a16:creationId xmlns:a16="http://schemas.microsoft.com/office/drawing/2014/main" id="{2F4B613D-FE58-FC3F-739F-721755670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4864" y="2372377"/>
            <a:ext cx="278723" cy="278723"/>
          </a:xfrm>
          <a:prstGeom prst="rect">
            <a:avLst/>
          </a:prstGeom>
        </p:spPr>
      </p:pic>
      <p:pic>
        <p:nvPicPr>
          <p:cNvPr id="52" name="Gráfico 51" descr="Cerrar con relleno sólido">
            <a:extLst>
              <a:ext uri="{FF2B5EF4-FFF2-40B4-BE49-F238E27FC236}">
                <a16:creationId xmlns:a16="http://schemas.microsoft.com/office/drawing/2014/main" id="{A57844FB-3880-A6BF-115A-D10324227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0526" y="2850023"/>
            <a:ext cx="278723" cy="278723"/>
          </a:xfrm>
          <a:prstGeom prst="rect">
            <a:avLst/>
          </a:prstGeom>
        </p:spPr>
      </p:pic>
      <p:pic>
        <p:nvPicPr>
          <p:cNvPr id="53" name="Gráfico 52" descr="Cerrar con relleno sólido">
            <a:extLst>
              <a:ext uri="{FF2B5EF4-FFF2-40B4-BE49-F238E27FC236}">
                <a16:creationId xmlns:a16="http://schemas.microsoft.com/office/drawing/2014/main" id="{91198CF2-D8D5-B102-E0D2-F4B2F3A4E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5889" y="3290201"/>
            <a:ext cx="278723" cy="278723"/>
          </a:xfrm>
          <a:prstGeom prst="rect">
            <a:avLst/>
          </a:prstGeom>
        </p:spPr>
      </p:pic>
      <p:pic>
        <p:nvPicPr>
          <p:cNvPr id="54" name="Gráfico 53" descr="Cerrar con relleno sólido">
            <a:extLst>
              <a:ext uri="{FF2B5EF4-FFF2-40B4-BE49-F238E27FC236}">
                <a16:creationId xmlns:a16="http://schemas.microsoft.com/office/drawing/2014/main" id="{21062AA0-6E1A-E540-9B9A-676627CBA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6291" y="3757922"/>
            <a:ext cx="278723" cy="278723"/>
          </a:xfrm>
          <a:prstGeom prst="rect">
            <a:avLst/>
          </a:prstGeom>
        </p:spPr>
      </p:pic>
      <p:pic>
        <p:nvPicPr>
          <p:cNvPr id="55" name="Gráfico 54" descr="Cerrar con relleno sólido">
            <a:extLst>
              <a:ext uri="{FF2B5EF4-FFF2-40B4-BE49-F238E27FC236}">
                <a16:creationId xmlns:a16="http://schemas.microsoft.com/office/drawing/2014/main" id="{62C405FB-02C0-AFBC-ACE5-75529E322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7961" y="4220320"/>
            <a:ext cx="278723" cy="278723"/>
          </a:xfrm>
          <a:prstGeom prst="rect">
            <a:avLst/>
          </a:prstGeom>
        </p:spPr>
      </p:pic>
      <p:pic>
        <p:nvPicPr>
          <p:cNvPr id="56" name="Gráfico 55" descr="Cerrar con relleno sólido">
            <a:extLst>
              <a:ext uri="{FF2B5EF4-FFF2-40B4-BE49-F238E27FC236}">
                <a16:creationId xmlns:a16="http://schemas.microsoft.com/office/drawing/2014/main" id="{1B7E1702-D883-39A3-50CA-0B22B95E5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6291" y="4670830"/>
            <a:ext cx="278723" cy="2787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603266-9D43-9DD1-A21C-BDA8BA4C2753}"/>
              </a:ext>
            </a:extLst>
          </p:cNvPr>
          <p:cNvSpPr txBox="1"/>
          <p:nvPr/>
        </p:nvSpPr>
        <p:spPr>
          <a:xfrm>
            <a:off x="155655" y="608741"/>
            <a:ext cx="866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 SemiBold" panose="00000700000000000000" pitchFamily="2" charset="0"/>
              </a:rPr>
              <a:t>Marca los aspectos que consideraste </a:t>
            </a:r>
            <a:r>
              <a:rPr lang="es-ES" sz="1600" dirty="0">
                <a:latin typeface="Montserrat Medium" panose="00000600000000000000" pitchFamily="2" charset="0"/>
              </a:rPr>
              <a:t>(una marca por fila)</a:t>
            </a:r>
            <a:r>
              <a:rPr lang="es-ES" sz="1600" b="1" dirty="0">
                <a:latin typeface="Montserrat SemiBold" panose="00000700000000000000" pitchFamily="2" charset="0"/>
              </a:rPr>
              <a:t> </a:t>
            </a:r>
            <a:endParaRPr lang="es-CL" sz="2000" b="1" dirty="0">
              <a:latin typeface="Montserrat SemiBold" panose="00000700000000000000" pitchFamily="2" charset="0"/>
            </a:endParaRPr>
          </a:p>
        </p:txBody>
      </p:sp>
      <p:pic>
        <p:nvPicPr>
          <p:cNvPr id="7" name="Gráfico 6" descr="Marca de verificación con relleno sólido">
            <a:extLst>
              <a:ext uri="{FF2B5EF4-FFF2-40B4-BE49-F238E27FC236}">
                <a16:creationId xmlns:a16="http://schemas.microsoft.com/office/drawing/2014/main" id="{12D254E9-63CD-B9E3-7748-D24323CA5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2647" y="1426160"/>
            <a:ext cx="273518" cy="330065"/>
          </a:xfrm>
          <a:prstGeom prst="rect">
            <a:avLst/>
          </a:prstGeom>
        </p:spPr>
      </p:pic>
      <p:pic>
        <p:nvPicPr>
          <p:cNvPr id="41" name="Gráfico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A77A78-1431-E3B5-B25C-82EEB059D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37975" y="-127195"/>
            <a:ext cx="6269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Chequea tus estándares de inclusividad </a:t>
            </a:r>
            <a:r>
              <a:rPr lang="es" sz="3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convocatoria</a:t>
            </a:r>
            <a:endParaRPr sz="37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1393FE-4AFE-BE02-8AB0-E1F48D1B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43441"/>
              </p:ext>
            </p:extLst>
          </p:nvPr>
        </p:nvGraphicFramePr>
        <p:xfrm>
          <a:off x="359764" y="1297333"/>
          <a:ext cx="8551103" cy="37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464">
                  <a:extLst>
                    <a:ext uri="{9D8B030D-6E8A-4147-A177-3AD203B41FA5}">
                      <a16:colId xmlns:a16="http://schemas.microsoft.com/office/drawing/2014/main" val="167322364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703253562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494038702"/>
                    </a:ext>
                  </a:extLst>
                </a:gridCol>
                <a:gridCol w="1706985">
                  <a:extLst>
                    <a:ext uri="{9D8B030D-6E8A-4147-A177-3AD203B41FA5}">
                      <a16:colId xmlns:a16="http://schemas.microsoft.com/office/drawing/2014/main" val="268943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Criterio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Parcial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Integrado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No considerado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79658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dirty="0"/>
                        <a:t>Diversificación de </a:t>
                      </a:r>
                      <a:r>
                        <a:rPr lang="es-ES" dirty="0" err="1"/>
                        <a:t>actorías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41722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r>
                        <a:rPr lang="es-ES" dirty="0"/>
                        <a:t>Representatividad de las </a:t>
                      </a:r>
                      <a:r>
                        <a:rPr lang="es-ES" dirty="0" err="1"/>
                        <a:t>actorías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52305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r>
                        <a:rPr lang="es-ES" dirty="0"/>
                        <a:t>Medidas para equilibrar condiciones de acceso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80177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dirty="0"/>
                        <a:t>Medidas para ponderar las voces de las </a:t>
                      </a:r>
                      <a:r>
                        <a:rPr lang="es-ES" dirty="0" err="1"/>
                        <a:t>actorías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16441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r>
                        <a:rPr lang="es-ES" dirty="0"/>
                        <a:t>Medidas para garantizar equidad en la participación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377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r>
                        <a:rPr lang="es-ES" dirty="0"/>
                        <a:t>Entrega oportuna de la información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37060"/>
                  </a:ext>
                </a:extLst>
              </a:tr>
              <a:tr h="356185">
                <a:tc>
                  <a:txBody>
                    <a:bodyPr/>
                    <a:lstStyle/>
                    <a:p>
                      <a:r>
                        <a:rPr lang="es-ES" dirty="0"/>
                        <a:t>Disposición de la información completa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32045"/>
                  </a:ext>
                </a:extLst>
              </a:tr>
              <a:tr h="2266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s-ES" dirty="0"/>
                        <a:t>Adecuaciones para favorecer la claridad y comprensión de la información relevante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3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s-ES" dirty="0"/>
                        <a:t>Disposición de múltiples canales y formatos de acceso a la información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99665"/>
                  </a:ext>
                </a:extLst>
              </a:tr>
            </a:tbl>
          </a:graphicData>
        </a:graphic>
      </p:graphicFrame>
      <p:sp>
        <p:nvSpPr>
          <p:cNvPr id="4" name="Si diversidad">
            <a:extLst>
              <a:ext uri="{FF2B5EF4-FFF2-40B4-BE49-F238E27FC236}">
                <a16:creationId xmlns:a16="http://schemas.microsoft.com/office/drawing/2014/main" id="{14DFAD38-A817-98CB-281A-5AFE13694270}"/>
              </a:ext>
            </a:extLst>
          </p:cNvPr>
          <p:cNvSpPr/>
          <p:nvPr/>
        </p:nvSpPr>
        <p:spPr>
          <a:xfrm>
            <a:off x="6241130" y="1656830"/>
            <a:ext cx="415376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No diversidad">
            <a:extLst>
              <a:ext uri="{FF2B5EF4-FFF2-40B4-BE49-F238E27FC236}">
                <a16:creationId xmlns:a16="http://schemas.microsoft.com/office/drawing/2014/main" id="{46494846-DEF0-D041-BE81-AC3103244155}"/>
              </a:ext>
            </a:extLst>
          </p:cNvPr>
          <p:cNvSpPr/>
          <p:nvPr/>
        </p:nvSpPr>
        <p:spPr>
          <a:xfrm>
            <a:off x="7793953" y="1656279"/>
            <a:ext cx="407691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Parcial diversidad">
            <a:extLst>
              <a:ext uri="{FF2B5EF4-FFF2-40B4-BE49-F238E27FC236}">
                <a16:creationId xmlns:a16="http://schemas.microsoft.com/office/drawing/2014/main" id="{52066D07-A98F-65DE-DE19-E5607AB34EB3}"/>
              </a:ext>
            </a:extLst>
          </p:cNvPr>
          <p:cNvSpPr/>
          <p:nvPr/>
        </p:nvSpPr>
        <p:spPr>
          <a:xfrm>
            <a:off x="5467268" y="1703690"/>
            <a:ext cx="428390" cy="29486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i equilibrio">
            <a:extLst>
              <a:ext uri="{FF2B5EF4-FFF2-40B4-BE49-F238E27FC236}">
                <a16:creationId xmlns:a16="http://schemas.microsoft.com/office/drawing/2014/main" id="{6C7154A3-9F04-445B-EA38-E021B78A85F4}"/>
              </a:ext>
            </a:extLst>
          </p:cNvPr>
          <p:cNvSpPr/>
          <p:nvPr/>
        </p:nvSpPr>
        <p:spPr>
          <a:xfrm>
            <a:off x="6248814" y="2351169"/>
            <a:ext cx="409343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no equilibrio">
            <a:extLst>
              <a:ext uri="{FF2B5EF4-FFF2-40B4-BE49-F238E27FC236}">
                <a16:creationId xmlns:a16="http://schemas.microsoft.com/office/drawing/2014/main" id="{CCA0100F-5DA5-10B6-EDB9-DA4E9125ACEB}"/>
              </a:ext>
            </a:extLst>
          </p:cNvPr>
          <p:cNvSpPr/>
          <p:nvPr/>
        </p:nvSpPr>
        <p:spPr>
          <a:xfrm>
            <a:off x="7801637" y="2363163"/>
            <a:ext cx="428390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parcial equilibrio">
            <a:extLst>
              <a:ext uri="{FF2B5EF4-FFF2-40B4-BE49-F238E27FC236}">
                <a16:creationId xmlns:a16="http://schemas.microsoft.com/office/drawing/2014/main" id="{1AD2F98C-CAD3-6295-DAFE-C45CA21B9AA5}"/>
              </a:ext>
            </a:extLst>
          </p:cNvPr>
          <p:cNvSpPr/>
          <p:nvPr/>
        </p:nvSpPr>
        <p:spPr>
          <a:xfrm>
            <a:off x="5474952" y="2411947"/>
            <a:ext cx="428390" cy="29486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Si representatividad">
            <a:extLst>
              <a:ext uri="{FF2B5EF4-FFF2-40B4-BE49-F238E27FC236}">
                <a16:creationId xmlns:a16="http://schemas.microsoft.com/office/drawing/2014/main" id="{E413159D-C2A2-80C5-3D47-84ECCD6C91A2}"/>
              </a:ext>
            </a:extLst>
          </p:cNvPr>
          <p:cNvSpPr/>
          <p:nvPr/>
        </p:nvSpPr>
        <p:spPr>
          <a:xfrm>
            <a:off x="6241130" y="1995254"/>
            <a:ext cx="409343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No representatividad">
            <a:extLst>
              <a:ext uri="{FF2B5EF4-FFF2-40B4-BE49-F238E27FC236}">
                <a16:creationId xmlns:a16="http://schemas.microsoft.com/office/drawing/2014/main" id="{5861A655-69C7-04AE-7956-4FD6F5E965D1}"/>
              </a:ext>
            </a:extLst>
          </p:cNvPr>
          <p:cNvSpPr/>
          <p:nvPr/>
        </p:nvSpPr>
        <p:spPr>
          <a:xfrm>
            <a:off x="7793953" y="1994703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Parcial representatividad">
            <a:extLst>
              <a:ext uri="{FF2B5EF4-FFF2-40B4-BE49-F238E27FC236}">
                <a16:creationId xmlns:a16="http://schemas.microsoft.com/office/drawing/2014/main" id="{3FC127B1-654D-3C87-3001-8491F16D4AAA}"/>
              </a:ext>
            </a:extLst>
          </p:cNvPr>
          <p:cNvSpPr/>
          <p:nvPr/>
        </p:nvSpPr>
        <p:spPr>
          <a:xfrm>
            <a:off x="5482636" y="2042114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Si equidad">
            <a:extLst>
              <a:ext uri="{FF2B5EF4-FFF2-40B4-BE49-F238E27FC236}">
                <a16:creationId xmlns:a16="http://schemas.microsoft.com/office/drawing/2014/main" id="{348BB045-ED45-0E06-EFD3-30A67D11B0B4}"/>
              </a:ext>
            </a:extLst>
          </p:cNvPr>
          <p:cNvSpPr/>
          <p:nvPr/>
        </p:nvSpPr>
        <p:spPr>
          <a:xfrm>
            <a:off x="6264182" y="3080348"/>
            <a:ext cx="409343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no equidad">
            <a:extLst>
              <a:ext uri="{FF2B5EF4-FFF2-40B4-BE49-F238E27FC236}">
                <a16:creationId xmlns:a16="http://schemas.microsoft.com/office/drawing/2014/main" id="{0C13C975-9CCE-1884-4DBC-F5ED39E86512}"/>
              </a:ext>
            </a:extLst>
          </p:cNvPr>
          <p:cNvSpPr/>
          <p:nvPr/>
        </p:nvSpPr>
        <p:spPr>
          <a:xfrm>
            <a:off x="7817005" y="3092342"/>
            <a:ext cx="428390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parcial equidad">
            <a:extLst>
              <a:ext uri="{FF2B5EF4-FFF2-40B4-BE49-F238E27FC236}">
                <a16:creationId xmlns:a16="http://schemas.microsoft.com/office/drawing/2014/main" id="{FCEE6E5A-1640-7A0A-F1AE-C0921E9D4AFD}"/>
              </a:ext>
            </a:extLst>
          </p:cNvPr>
          <p:cNvSpPr/>
          <p:nvPr/>
        </p:nvSpPr>
        <p:spPr>
          <a:xfrm>
            <a:off x="5490320" y="3141126"/>
            <a:ext cx="428390" cy="29486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Si ponderación">
            <a:extLst>
              <a:ext uri="{FF2B5EF4-FFF2-40B4-BE49-F238E27FC236}">
                <a16:creationId xmlns:a16="http://schemas.microsoft.com/office/drawing/2014/main" id="{7C7CBEB2-AD07-7CD7-EDF1-D27E893A1CF2}"/>
              </a:ext>
            </a:extLst>
          </p:cNvPr>
          <p:cNvSpPr/>
          <p:nvPr/>
        </p:nvSpPr>
        <p:spPr>
          <a:xfrm>
            <a:off x="6264182" y="2716749"/>
            <a:ext cx="409343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No ponderación">
            <a:extLst>
              <a:ext uri="{FF2B5EF4-FFF2-40B4-BE49-F238E27FC236}">
                <a16:creationId xmlns:a16="http://schemas.microsoft.com/office/drawing/2014/main" id="{251140D9-2823-1004-8F21-B76C36E8857E}"/>
              </a:ext>
            </a:extLst>
          </p:cNvPr>
          <p:cNvSpPr/>
          <p:nvPr/>
        </p:nvSpPr>
        <p:spPr>
          <a:xfrm>
            <a:off x="7817005" y="2716198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Parcial ponderación">
            <a:extLst>
              <a:ext uri="{FF2B5EF4-FFF2-40B4-BE49-F238E27FC236}">
                <a16:creationId xmlns:a16="http://schemas.microsoft.com/office/drawing/2014/main" id="{F4ABE8EB-3052-F8C6-0262-3AAD4CAA01F7}"/>
              </a:ext>
            </a:extLst>
          </p:cNvPr>
          <p:cNvSpPr/>
          <p:nvPr/>
        </p:nvSpPr>
        <p:spPr>
          <a:xfrm>
            <a:off x="5505688" y="2763609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Si completitud">
            <a:extLst>
              <a:ext uri="{FF2B5EF4-FFF2-40B4-BE49-F238E27FC236}">
                <a16:creationId xmlns:a16="http://schemas.microsoft.com/office/drawing/2014/main" id="{F6287B88-D32E-FBEE-E05B-651A11A490AE}"/>
              </a:ext>
            </a:extLst>
          </p:cNvPr>
          <p:cNvSpPr/>
          <p:nvPr/>
        </p:nvSpPr>
        <p:spPr>
          <a:xfrm>
            <a:off x="6207099" y="3796848"/>
            <a:ext cx="409343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no completitud">
            <a:extLst>
              <a:ext uri="{FF2B5EF4-FFF2-40B4-BE49-F238E27FC236}">
                <a16:creationId xmlns:a16="http://schemas.microsoft.com/office/drawing/2014/main" id="{3A761941-F60B-BF41-B329-31F5400A7746}"/>
              </a:ext>
            </a:extLst>
          </p:cNvPr>
          <p:cNvSpPr/>
          <p:nvPr/>
        </p:nvSpPr>
        <p:spPr>
          <a:xfrm>
            <a:off x="7828878" y="3799648"/>
            <a:ext cx="428390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parcial completitud">
            <a:extLst>
              <a:ext uri="{FF2B5EF4-FFF2-40B4-BE49-F238E27FC236}">
                <a16:creationId xmlns:a16="http://schemas.microsoft.com/office/drawing/2014/main" id="{72D29768-D2A6-CFEF-E87D-08A2E211F363}"/>
              </a:ext>
            </a:extLst>
          </p:cNvPr>
          <p:cNvSpPr/>
          <p:nvPr/>
        </p:nvSpPr>
        <p:spPr>
          <a:xfrm>
            <a:off x="5448284" y="3849942"/>
            <a:ext cx="428390" cy="29486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Si oportunidad">
            <a:extLst>
              <a:ext uri="{FF2B5EF4-FFF2-40B4-BE49-F238E27FC236}">
                <a16:creationId xmlns:a16="http://schemas.microsoft.com/office/drawing/2014/main" id="{528A4E4D-ACFA-B146-EB6E-DD1FE8F4E5EF}"/>
              </a:ext>
            </a:extLst>
          </p:cNvPr>
          <p:cNvSpPr/>
          <p:nvPr/>
        </p:nvSpPr>
        <p:spPr>
          <a:xfrm>
            <a:off x="6278353" y="3454623"/>
            <a:ext cx="409343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No oportunidad">
            <a:extLst>
              <a:ext uri="{FF2B5EF4-FFF2-40B4-BE49-F238E27FC236}">
                <a16:creationId xmlns:a16="http://schemas.microsoft.com/office/drawing/2014/main" id="{9CFB6A3D-11F6-CA02-0F6F-6B49C20340CE}"/>
              </a:ext>
            </a:extLst>
          </p:cNvPr>
          <p:cNvSpPr/>
          <p:nvPr/>
        </p:nvSpPr>
        <p:spPr>
          <a:xfrm>
            <a:off x="7828878" y="3431188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Parcial oportunidad">
            <a:extLst>
              <a:ext uri="{FF2B5EF4-FFF2-40B4-BE49-F238E27FC236}">
                <a16:creationId xmlns:a16="http://schemas.microsoft.com/office/drawing/2014/main" id="{02294001-88AE-5E4C-42CC-6EE1BF3B82FC}"/>
              </a:ext>
            </a:extLst>
          </p:cNvPr>
          <p:cNvSpPr/>
          <p:nvPr/>
        </p:nvSpPr>
        <p:spPr>
          <a:xfrm>
            <a:off x="5517561" y="3478599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Si claridad">
            <a:extLst>
              <a:ext uri="{FF2B5EF4-FFF2-40B4-BE49-F238E27FC236}">
                <a16:creationId xmlns:a16="http://schemas.microsoft.com/office/drawing/2014/main" id="{C3547518-5A2A-DCA2-F40A-24233D6AC01B}"/>
              </a:ext>
            </a:extLst>
          </p:cNvPr>
          <p:cNvSpPr/>
          <p:nvPr/>
        </p:nvSpPr>
        <p:spPr>
          <a:xfrm>
            <a:off x="6222146" y="4215187"/>
            <a:ext cx="409343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No claridad">
            <a:extLst>
              <a:ext uri="{FF2B5EF4-FFF2-40B4-BE49-F238E27FC236}">
                <a16:creationId xmlns:a16="http://schemas.microsoft.com/office/drawing/2014/main" id="{0D8EEF65-F796-AB6D-B247-CB3AD42B4509}"/>
              </a:ext>
            </a:extLst>
          </p:cNvPr>
          <p:cNvSpPr/>
          <p:nvPr/>
        </p:nvSpPr>
        <p:spPr>
          <a:xfrm>
            <a:off x="7823766" y="4202214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Parcial claridad">
            <a:extLst>
              <a:ext uri="{FF2B5EF4-FFF2-40B4-BE49-F238E27FC236}">
                <a16:creationId xmlns:a16="http://schemas.microsoft.com/office/drawing/2014/main" id="{D44E0405-37C9-66A4-6C27-0C24E50F211E}"/>
              </a:ext>
            </a:extLst>
          </p:cNvPr>
          <p:cNvSpPr/>
          <p:nvPr/>
        </p:nvSpPr>
        <p:spPr>
          <a:xfrm>
            <a:off x="5463652" y="4262047"/>
            <a:ext cx="413022" cy="2952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Si multicanal">
            <a:extLst>
              <a:ext uri="{FF2B5EF4-FFF2-40B4-BE49-F238E27FC236}">
                <a16:creationId xmlns:a16="http://schemas.microsoft.com/office/drawing/2014/main" id="{C5A79FF7-6A82-8BFA-BFE9-80AAB5214AD6}"/>
              </a:ext>
            </a:extLst>
          </p:cNvPr>
          <p:cNvSpPr/>
          <p:nvPr/>
        </p:nvSpPr>
        <p:spPr>
          <a:xfrm>
            <a:off x="6222146" y="4608327"/>
            <a:ext cx="409343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no multicanal">
            <a:extLst>
              <a:ext uri="{FF2B5EF4-FFF2-40B4-BE49-F238E27FC236}">
                <a16:creationId xmlns:a16="http://schemas.microsoft.com/office/drawing/2014/main" id="{99580EF8-76D3-5C64-F411-442417725435}"/>
              </a:ext>
            </a:extLst>
          </p:cNvPr>
          <p:cNvSpPr/>
          <p:nvPr/>
        </p:nvSpPr>
        <p:spPr>
          <a:xfrm>
            <a:off x="7828878" y="4690830"/>
            <a:ext cx="428390" cy="2952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parcial parcial">
            <a:extLst>
              <a:ext uri="{FF2B5EF4-FFF2-40B4-BE49-F238E27FC236}">
                <a16:creationId xmlns:a16="http://schemas.microsoft.com/office/drawing/2014/main" id="{C2CED3AF-B634-1CB8-3484-540E20259F13}"/>
              </a:ext>
            </a:extLst>
          </p:cNvPr>
          <p:cNvSpPr/>
          <p:nvPr/>
        </p:nvSpPr>
        <p:spPr>
          <a:xfrm>
            <a:off x="5463617" y="4623582"/>
            <a:ext cx="428390" cy="294866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Instrucción">
            <a:extLst>
              <a:ext uri="{FF2B5EF4-FFF2-40B4-BE49-F238E27FC236}">
                <a16:creationId xmlns:a16="http://schemas.microsoft.com/office/drawing/2014/main" id="{779AA9B4-0A15-81C2-2C4D-EBA2D2A3BBC0}"/>
              </a:ext>
            </a:extLst>
          </p:cNvPr>
          <p:cNvSpPr txBox="1"/>
          <p:nvPr/>
        </p:nvSpPr>
        <p:spPr>
          <a:xfrm>
            <a:off x="302150" y="959362"/>
            <a:ext cx="866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 SemiBold" panose="00000700000000000000" pitchFamily="2" charset="0"/>
              </a:rPr>
              <a:t>Marca las acciones que consideraste </a:t>
            </a:r>
            <a:r>
              <a:rPr lang="es-ES" sz="1600" dirty="0">
                <a:latin typeface="Montserrat Medium" panose="00000600000000000000" pitchFamily="2" charset="0"/>
              </a:rPr>
              <a:t>(una marca por fila)</a:t>
            </a:r>
            <a:endParaRPr lang="es-CL" sz="2000" b="1" dirty="0">
              <a:latin typeface="Montserrat SemiBold" panose="00000700000000000000" pitchFamily="2" charset="0"/>
            </a:endParaRPr>
          </a:p>
        </p:txBody>
      </p:sp>
      <p:pic>
        <p:nvPicPr>
          <p:cNvPr id="15" name="Gráfico 14" descr="Marca de verificación con relleno sólido">
            <a:extLst>
              <a:ext uri="{FF2B5EF4-FFF2-40B4-BE49-F238E27FC236}">
                <a16:creationId xmlns:a16="http://schemas.microsoft.com/office/drawing/2014/main" id="{BEA11415-3533-8C7A-4098-37417131E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4639" y="1620327"/>
            <a:ext cx="273518" cy="330065"/>
          </a:xfrm>
          <a:prstGeom prst="rect">
            <a:avLst/>
          </a:prstGeom>
        </p:spPr>
      </p:pic>
      <p:pic>
        <p:nvPicPr>
          <p:cNvPr id="16" name="Gráfico 15" descr="Marca de verificación con relleno sólido">
            <a:extLst>
              <a:ext uri="{FF2B5EF4-FFF2-40B4-BE49-F238E27FC236}">
                <a16:creationId xmlns:a16="http://schemas.microsoft.com/office/drawing/2014/main" id="{1E91F795-3C41-5563-37C5-A5D646146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2988" y="1984929"/>
            <a:ext cx="273518" cy="330065"/>
          </a:xfrm>
          <a:prstGeom prst="rect">
            <a:avLst/>
          </a:prstGeom>
        </p:spPr>
      </p:pic>
      <p:pic>
        <p:nvPicPr>
          <p:cNvPr id="17" name="Gráfico 16" descr="Marca de verificación con relleno sólido">
            <a:extLst>
              <a:ext uri="{FF2B5EF4-FFF2-40B4-BE49-F238E27FC236}">
                <a16:creationId xmlns:a16="http://schemas.microsoft.com/office/drawing/2014/main" id="{D14FC82D-6F81-95FA-98B2-109F5E17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2275" y="2308348"/>
            <a:ext cx="273518" cy="330065"/>
          </a:xfrm>
          <a:prstGeom prst="rect">
            <a:avLst/>
          </a:prstGeom>
        </p:spPr>
      </p:pic>
      <p:pic>
        <p:nvPicPr>
          <p:cNvPr id="21" name="Gráfico 20" descr="Marca de verificación con relleno sólido">
            <a:extLst>
              <a:ext uri="{FF2B5EF4-FFF2-40B4-BE49-F238E27FC236}">
                <a16:creationId xmlns:a16="http://schemas.microsoft.com/office/drawing/2014/main" id="{696180DF-FF33-7368-82A2-91EA27E1D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9631" y="2665303"/>
            <a:ext cx="273518" cy="330065"/>
          </a:xfrm>
          <a:prstGeom prst="rect">
            <a:avLst/>
          </a:prstGeom>
        </p:spPr>
      </p:pic>
      <p:pic>
        <p:nvPicPr>
          <p:cNvPr id="22" name="Gráfico 21" descr="Marca de verificación con relleno sólido">
            <a:extLst>
              <a:ext uri="{FF2B5EF4-FFF2-40B4-BE49-F238E27FC236}">
                <a16:creationId xmlns:a16="http://schemas.microsoft.com/office/drawing/2014/main" id="{4592A262-0268-64BF-25A8-0C9AD9FF3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648" y="3082880"/>
            <a:ext cx="273518" cy="330065"/>
          </a:xfrm>
          <a:prstGeom prst="rect">
            <a:avLst/>
          </a:prstGeom>
        </p:spPr>
      </p:pic>
      <p:pic>
        <p:nvPicPr>
          <p:cNvPr id="23" name="Gráfico 22" descr="Marca de verificación con relleno sólido">
            <a:extLst>
              <a:ext uri="{FF2B5EF4-FFF2-40B4-BE49-F238E27FC236}">
                <a16:creationId xmlns:a16="http://schemas.microsoft.com/office/drawing/2014/main" id="{88C5F16F-6343-3B9E-CA8A-AB794A37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73" y="3398441"/>
            <a:ext cx="273518" cy="330065"/>
          </a:xfrm>
          <a:prstGeom prst="rect">
            <a:avLst/>
          </a:prstGeom>
        </p:spPr>
      </p:pic>
      <p:pic>
        <p:nvPicPr>
          <p:cNvPr id="24" name="Gráfico 23" descr="Marca de verificación con relleno sólido">
            <a:extLst>
              <a:ext uri="{FF2B5EF4-FFF2-40B4-BE49-F238E27FC236}">
                <a16:creationId xmlns:a16="http://schemas.microsoft.com/office/drawing/2014/main" id="{26DB7A9E-49FD-9892-542E-E887A2C9D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3967" y="3752222"/>
            <a:ext cx="273518" cy="330065"/>
          </a:xfrm>
          <a:prstGeom prst="rect">
            <a:avLst/>
          </a:prstGeom>
        </p:spPr>
      </p:pic>
      <p:pic>
        <p:nvPicPr>
          <p:cNvPr id="25" name="Gráfico 24" descr="Marca de verificación con relleno sólido">
            <a:extLst>
              <a:ext uri="{FF2B5EF4-FFF2-40B4-BE49-F238E27FC236}">
                <a16:creationId xmlns:a16="http://schemas.microsoft.com/office/drawing/2014/main" id="{50957CA0-F9F1-F1C9-5417-359E8B17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8879" y="4096245"/>
            <a:ext cx="273518" cy="330065"/>
          </a:xfrm>
          <a:prstGeom prst="rect">
            <a:avLst/>
          </a:prstGeom>
        </p:spPr>
      </p:pic>
      <p:pic>
        <p:nvPicPr>
          <p:cNvPr id="26" name="Gráfico 25" descr="Marca de verificación con relleno sólido">
            <a:extLst>
              <a:ext uri="{FF2B5EF4-FFF2-40B4-BE49-F238E27FC236}">
                <a16:creationId xmlns:a16="http://schemas.microsoft.com/office/drawing/2014/main" id="{4A57BABC-B1E5-413A-DB54-F000FCCD3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2275" y="4615743"/>
            <a:ext cx="273518" cy="330065"/>
          </a:xfrm>
          <a:prstGeom prst="rect">
            <a:avLst/>
          </a:prstGeom>
        </p:spPr>
      </p:pic>
      <p:pic>
        <p:nvPicPr>
          <p:cNvPr id="27" name="Gráfico 26" descr="Marca de verificación con relleno sólido">
            <a:extLst>
              <a:ext uri="{FF2B5EF4-FFF2-40B4-BE49-F238E27FC236}">
                <a16:creationId xmlns:a16="http://schemas.microsoft.com/office/drawing/2014/main" id="{35EC0788-85D5-46AB-F43E-B1AF42A2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5192" y="4667261"/>
            <a:ext cx="273518" cy="330065"/>
          </a:xfrm>
          <a:prstGeom prst="rect">
            <a:avLst/>
          </a:prstGeom>
        </p:spPr>
      </p:pic>
      <p:pic>
        <p:nvPicPr>
          <p:cNvPr id="28" name="Gráfico 27" descr="Marca de verificación con relleno sólido">
            <a:extLst>
              <a:ext uri="{FF2B5EF4-FFF2-40B4-BE49-F238E27FC236}">
                <a16:creationId xmlns:a16="http://schemas.microsoft.com/office/drawing/2014/main" id="{EBDFAAB1-4DBD-2E6F-B074-4757AB96E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4464" y="4139492"/>
            <a:ext cx="273518" cy="330065"/>
          </a:xfrm>
          <a:prstGeom prst="rect">
            <a:avLst/>
          </a:prstGeom>
        </p:spPr>
      </p:pic>
      <p:pic>
        <p:nvPicPr>
          <p:cNvPr id="29" name="Gráfico 28" descr="Marca de verificación con relleno sólido">
            <a:extLst>
              <a:ext uri="{FF2B5EF4-FFF2-40B4-BE49-F238E27FC236}">
                <a16:creationId xmlns:a16="http://schemas.microsoft.com/office/drawing/2014/main" id="{E136FFB4-FCB0-0A41-8F14-A885CB562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2140" y="3805983"/>
            <a:ext cx="273518" cy="330065"/>
          </a:xfrm>
          <a:prstGeom prst="rect">
            <a:avLst/>
          </a:prstGeom>
        </p:spPr>
      </p:pic>
      <p:pic>
        <p:nvPicPr>
          <p:cNvPr id="48" name="Gráfico 47" descr="Marca de verificación con relleno sólido">
            <a:extLst>
              <a:ext uri="{FF2B5EF4-FFF2-40B4-BE49-F238E27FC236}">
                <a16:creationId xmlns:a16="http://schemas.microsoft.com/office/drawing/2014/main" id="{E1375B70-57EA-4CAF-78BB-CC7D2C1D7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0835" y="3465344"/>
            <a:ext cx="273518" cy="330065"/>
          </a:xfrm>
          <a:prstGeom prst="rect">
            <a:avLst/>
          </a:prstGeom>
        </p:spPr>
      </p:pic>
      <p:pic>
        <p:nvPicPr>
          <p:cNvPr id="49" name="Gráfico 48" descr="Marca de verificación con relleno sólido">
            <a:extLst>
              <a:ext uri="{FF2B5EF4-FFF2-40B4-BE49-F238E27FC236}">
                <a16:creationId xmlns:a16="http://schemas.microsoft.com/office/drawing/2014/main" id="{53ECC1F9-30CE-B263-C910-74B86E14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6426" y="3111774"/>
            <a:ext cx="273518" cy="330065"/>
          </a:xfrm>
          <a:prstGeom prst="rect">
            <a:avLst/>
          </a:prstGeom>
        </p:spPr>
      </p:pic>
      <p:pic>
        <p:nvPicPr>
          <p:cNvPr id="50" name="Gráfico 49" descr="Marca de verificación con relleno sólido">
            <a:extLst>
              <a:ext uri="{FF2B5EF4-FFF2-40B4-BE49-F238E27FC236}">
                <a16:creationId xmlns:a16="http://schemas.microsoft.com/office/drawing/2014/main" id="{0B64AADA-74F3-AF98-9033-6408EF3D6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7313" y="2716708"/>
            <a:ext cx="273518" cy="330065"/>
          </a:xfrm>
          <a:prstGeom prst="rect">
            <a:avLst/>
          </a:prstGeom>
        </p:spPr>
      </p:pic>
      <p:pic>
        <p:nvPicPr>
          <p:cNvPr id="51" name="Gráfico 50" descr="Marca de verificación con relleno sólido">
            <a:extLst>
              <a:ext uri="{FF2B5EF4-FFF2-40B4-BE49-F238E27FC236}">
                <a16:creationId xmlns:a16="http://schemas.microsoft.com/office/drawing/2014/main" id="{A476D6A1-C798-B5EF-BE70-065FA5F01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1051" y="2378501"/>
            <a:ext cx="273518" cy="330065"/>
          </a:xfrm>
          <a:prstGeom prst="rect">
            <a:avLst/>
          </a:prstGeom>
        </p:spPr>
      </p:pic>
      <p:pic>
        <p:nvPicPr>
          <p:cNvPr id="52" name="Gráfico 51" descr="Marca de verificación con relleno sólido">
            <a:extLst>
              <a:ext uri="{FF2B5EF4-FFF2-40B4-BE49-F238E27FC236}">
                <a16:creationId xmlns:a16="http://schemas.microsoft.com/office/drawing/2014/main" id="{A959ED19-413A-E297-A819-17655889A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9336" y="2021104"/>
            <a:ext cx="273518" cy="330065"/>
          </a:xfrm>
          <a:prstGeom prst="rect">
            <a:avLst/>
          </a:prstGeom>
        </p:spPr>
      </p:pic>
      <p:pic>
        <p:nvPicPr>
          <p:cNvPr id="53" name="Gráfico 52" descr="Marca de verificación con relleno sólido">
            <a:extLst>
              <a:ext uri="{FF2B5EF4-FFF2-40B4-BE49-F238E27FC236}">
                <a16:creationId xmlns:a16="http://schemas.microsoft.com/office/drawing/2014/main" id="{C879132A-8E98-2B99-A5D4-2C2F739C8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894" y="1649880"/>
            <a:ext cx="273518" cy="330065"/>
          </a:xfrm>
          <a:prstGeom prst="rect">
            <a:avLst/>
          </a:prstGeom>
        </p:spPr>
      </p:pic>
      <p:pic>
        <p:nvPicPr>
          <p:cNvPr id="54" name="Gráfico 53" descr="Cerrar con relleno sólido">
            <a:extLst>
              <a:ext uri="{FF2B5EF4-FFF2-40B4-BE49-F238E27FC236}">
                <a16:creationId xmlns:a16="http://schemas.microsoft.com/office/drawing/2014/main" id="{0E31035E-F04C-E779-264E-D1DAEA1A1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5278" y="1621631"/>
            <a:ext cx="359312" cy="359312"/>
          </a:xfrm>
          <a:prstGeom prst="rect">
            <a:avLst/>
          </a:prstGeom>
        </p:spPr>
      </p:pic>
      <p:pic>
        <p:nvPicPr>
          <p:cNvPr id="55" name="Gráfico 54" descr="Cerrar con relleno sólido">
            <a:extLst>
              <a:ext uri="{FF2B5EF4-FFF2-40B4-BE49-F238E27FC236}">
                <a16:creationId xmlns:a16="http://schemas.microsoft.com/office/drawing/2014/main" id="{7D9ED63D-EE53-EDA7-2F24-21624833E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8930" y="1986127"/>
            <a:ext cx="359312" cy="359312"/>
          </a:xfrm>
          <a:prstGeom prst="rect">
            <a:avLst/>
          </a:prstGeom>
        </p:spPr>
      </p:pic>
      <p:pic>
        <p:nvPicPr>
          <p:cNvPr id="56" name="Gráfico 55" descr="Cerrar con relleno sólido">
            <a:extLst>
              <a:ext uri="{FF2B5EF4-FFF2-40B4-BE49-F238E27FC236}">
                <a16:creationId xmlns:a16="http://schemas.microsoft.com/office/drawing/2014/main" id="{33F2C2B0-6AB9-FFC4-2287-D5B0E31E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621" y="2342940"/>
            <a:ext cx="359312" cy="359312"/>
          </a:xfrm>
          <a:prstGeom prst="rect">
            <a:avLst/>
          </a:prstGeom>
        </p:spPr>
      </p:pic>
      <p:pic>
        <p:nvPicPr>
          <p:cNvPr id="57" name="Gráfico 56" descr="Cerrar con relleno sólido">
            <a:extLst>
              <a:ext uri="{FF2B5EF4-FFF2-40B4-BE49-F238E27FC236}">
                <a16:creationId xmlns:a16="http://schemas.microsoft.com/office/drawing/2014/main" id="{FE0A0112-7BF2-E14B-AC14-633BA5AB8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6867" y="2674773"/>
            <a:ext cx="359312" cy="359312"/>
          </a:xfrm>
          <a:prstGeom prst="rect">
            <a:avLst/>
          </a:prstGeom>
        </p:spPr>
      </p:pic>
      <p:pic>
        <p:nvPicPr>
          <p:cNvPr id="58" name="Gráfico 57" descr="Cerrar con relleno sólido">
            <a:extLst>
              <a:ext uri="{FF2B5EF4-FFF2-40B4-BE49-F238E27FC236}">
                <a16:creationId xmlns:a16="http://schemas.microsoft.com/office/drawing/2014/main" id="{C3A35ADF-2C82-EF7E-1211-F841DDDE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8930" y="3052921"/>
            <a:ext cx="359312" cy="359312"/>
          </a:xfrm>
          <a:prstGeom prst="rect">
            <a:avLst/>
          </a:prstGeom>
        </p:spPr>
      </p:pic>
      <p:pic>
        <p:nvPicPr>
          <p:cNvPr id="59" name="Gráfico 58" descr="Cerrar con relleno sólido">
            <a:extLst>
              <a:ext uri="{FF2B5EF4-FFF2-40B4-BE49-F238E27FC236}">
                <a16:creationId xmlns:a16="http://schemas.microsoft.com/office/drawing/2014/main" id="{5FB8B872-8A56-1246-7498-75072441C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5278" y="3390987"/>
            <a:ext cx="359312" cy="359312"/>
          </a:xfrm>
          <a:prstGeom prst="rect">
            <a:avLst/>
          </a:prstGeom>
        </p:spPr>
      </p:pic>
      <p:pic>
        <p:nvPicPr>
          <p:cNvPr id="60" name="Gráfico 59" descr="Cerrar con relleno sólido">
            <a:extLst>
              <a:ext uri="{FF2B5EF4-FFF2-40B4-BE49-F238E27FC236}">
                <a16:creationId xmlns:a16="http://schemas.microsoft.com/office/drawing/2014/main" id="{28676163-C1A2-D5D1-9EDC-6E1D1E03E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6176" y="3775250"/>
            <a:ext cx="359312" cy="359312"/>
          </a:xfrm>
          <a:prstGeom prst="rect">
            <a:avLst/>
          </a:prstGeom>
        </p:spPr>
      </p:pic>
      <p:pic>
        <p:nvPicPr>
          <p:cNvPr id="61" name="Gráfico 60" descr="Cerrar con relleno sólido">
            <a:extLst>
              <a:ext uri="{FF2B5EF4-FFF2-40B4-BE49-F238E27FC236}">
                <a16:creationId xmlns:a16="http://schemas.microsoft.com/office/drawing/2014/main" id="{C53EBAB6-61DF-193A-5B6C-2C997D039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4991" y="4187356"/>
            <a:ext cx="359312" cy="359312"/>
          </a:xfrm>
          <a:prstGeom prst="rect">
            <a:avLst/>
          </a:prstGeom>
        </p:spPr>
      </p:pic>
      <p:pic>
        <p:nvPicPr>
          <p:cNvPr id="62" name="Gráfico 61" descr="Cerrar con relleno sólido">
            <a:extLst>
              <a:ext uri="{FF2B5EF4-FFF2-40B4-BE49-F238E27FC236}">
                <a16:creationId xmlns:a16="http://schemas.microsoft.com/office/drawing/2014/main" id="{94C59509-F27C-FC60-E621-B98169050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3419" y="4644857"/>
            <a:ext cx="359312" cy="359312"/>
          </a:xfrm>
          <a:prstGeom prst="rect">
            <a:avLst/>
          </a:prstGeom>
        </p:spPr>
      </p:pic>
      <p:sp>
        <p:nvSpPr>
          <p:cNvPr id="2" name="pregunta obstáculos">
            <a:extLst>
              <a:ext uri="{FF2B5EF4-FFF2-40B4-BE49-F238E27FC236}">
                <a16:creationId xmlns:a16="http://schemas.microsoft.com/office/drawing/2014/main" id="{C29C70AF-1401-52CB-41B9-B5CB16BA333A}"/>
              </a:ext>
            </a:extLst>
          </p:cNvPr>
          <p:cNvSpPr txBox="1"/>
          <p:nvPr/>
        </p:nvSpPr>
        <p:spPr>
          <a:xfrm rot="20935807">
            <a:off x="5748337" y="62365"/>
            <a:ext cx="2618641" cy="1123712"/>
          </a:xfrm>
          <a:prstGeom prst="wedgeRoundRectCallout">
            <a:avLst>
              <a:gd name="adj1" fmla="val 12620"/>
              <a:gd name="adj2" fmla="val 74408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3D4E9C"/>
                </a:solidFill>
                <a:latin typeface="Montserrat SemiBold" panose="00000700000000000000" pitchFamily="2" charset="0"/>
              </a:rPr>
              <a:t>¿Qué obstáculos has tenido que enfrentar?</a:t>
            </a:r>
            <a:endParaRPr lang="es-CL" sz="2000" dirty="0">
              <a:solidFill>
                <a:srgbClr val="3D4E9C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pregunta mejoras">
            <a:extLst>
              <a:ext uri="{FF2B5EF4-FFF2-40B4-BE49-F238E27FC236}">
                <a16:creationId xmlns:a16="http://schemas.microsoft.com/office/drawing/2014/main" id="{78F7C89D-7EEB-8AAC-4F2F-00426EBB0004}"/>
              </a:ext>
            </a:extLst>
          </p:cNvPr>
          <p:cNvSpPr txBox="1"/>
          <p:nvPr/>
        </p:nvSpPr>
        <p:spPr>
          <a:xfrm>
            <a:off x="2244794" y="526168"/>
            <a:ext cx="2786369" cy="1123712"/>
          </a:xfrm>
          <a:prstGeom prst="wedgeRoundRectCallout">
            <a:avLst>
              <a:gd name="adj1" fmla="val 65471"/>
              <a:gd name="adj2" fmla="val 35859"/>
              <a:gd name="adj3" fmla="val 16667"/>
            </a:avLst>
          </a:prstGeom>
          <a:solidFill>
            <a:srgbClr val="4CA87F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3D4E9C"/>
                </a:solidFill>
                <a:latin typeface="Montserrat SemiBold" panose="00000700000000000000" pitchFamily="2" charset="0"/>
              </a:rPr>
              <a:t>¿Cómo puedes  mejorar estos estándares?</a:t>
            </a:r>
            <a:endParaRPr lang="es-CL" sz="2000" dirty="0">
              <a:solidFill>
                <a:srgbClr val="3D4E9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3" name="Gráfico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ED0775-7028-37F5-090F-E803FFCBE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71911" y="27622"/>
            <a:ext cx="5818892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Evalúa tu transparencia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E1393FE-4AFE-BE02-8AB0-E1F48D1B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12952"/>
              </p:ext>
            </p:extLst>
          </p:nvPr>
        </p:nvGraphicFramePr>
        <p:xfrm>
          <a:off x="233133" y="1032596"/>
          <a:ext cx="854465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187">
                  <a:extLst>
                    <a:ext uri="{9D8B030D-6E8A-4147-A177-3AD203B41FA5}">
                      <a16:colId xmlns:a16="http://schemas.microsoft.com/office/drawing/2014/main" val="167322364"/>
                    </a:ext>
                  </a:extLst>
                </a:gridCol>
                <a:gridCol w="884187">
                  <a:extLst>
                    <a:ext uri="{9D8B030D-6E8A-4147-A177-3AD203B41FA5}">
                      <a16:colId xmlns:a16="http://schemas.microsoft.com/office/drawing/2014/main" val="703253562"/>
                    </a:ext>
                  </a:extLst>
                </a:gridCol>
                <a:gridCol w="1051877">
                  <a:extLst>
                    <a:ext uri="{9D8B030D-6E8A-4147-A177-3AD203B41FA5}">
                      <a16:colId xmlns:a16="http://schemas.microsoft.com/office/drawing/2014/main" val="2494038702"/>
                    </a:ext>
                  </a:extLst>
                </a:gridCol>
                <a:gridCol w="1473408">
                  <a:extLst>
                    <a:ext uri="{9D8B030D-6E8A-4147-A177-3AD203B41FA5}">
                      <a16:colId xmlns:a16="http://schemas.microsoft.com/office/drawing/2014/main" val="268943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Criterio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Parcial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Integrado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considerado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7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dirty="0"/>
                        <a:t>Claridad desde el inicio del alcance que tendrá la participación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4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Sistemas de registro y sistematización de planteamientos, compromisos y acuerdos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5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Mecanismos definidos para la integración de opiniones al proceso de ejecución del proyecto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80177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r>
                        <a:rPr lang="es-ES" dirty="0"/>
                        <a:t>Acceso público a la información sobre el estado de avance o implementación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dirty="0"/>
                        <a:t>Mecanismos accesibles para solicitar información del proyecto y su ejecución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377"/>
                  </a:ext>
                </a:extLst>
              </a:tr>
              <a:tr h="265723">
                <a:tc>
                  <a:txBody>
                    <a:bodyPr/>
                    <a:lstStyle/>
                    <a:p>
                      <a:r>
                        <a:rPr lang="es-ES" dirty="0"/>
                        <a:t>Mecanismos de reporte durante el proceso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37060"/>
                  </a:ext>
                </a:extLst>
              </a:tr>
              <a:tr h="304042">
                <a:tc>
                  <a:txBody>
                    <a:bodyPr/>
                    <a:lstStyle/>
                    <a:p>
                      <a:r>
                        <a:rPr lang="es-ES" dirty="0"/>
                        <a:t>Plazos razonables para responder a consultas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32045"/>
                  </a:ext>
                </a:extLst>
              </a:tr>
              <a:tr h="406014">
                <a:tc>
                  <a:txBody>
                    <a:bodyPr/>
                    <a:lstStyle/>
                    <a:p>
                      <a:r>
                        <a:rPr lang="es-ES" dirty="0"/>
                        <a:t>Devolución de resultados y rendición de cuentas a la comunidad y participantes en general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86917"/>
                  </a:ext>
                </a:extLst>
              </a:tr>
            </a:tbl>
          </a:graphicData>
        </a:graphic>
      </p:graphicFrame>
      <p:sp>
        <p:nvSpPr>
          <p:cNvPr id="3" name="Parcial claridad">
            <a:extLst>
              <a:ext uri="{FF2B5EF4-FFF2-40B4-BE49-F238E27FC236}">
                <a16:creationId xmlns:a16="http://schemas.microsoft.com/office/drawing/2014/main" id="{08DFC596-BF45-E8CB-C2AF-2BEA90B2124B}"/>
              </a:ext>
            </a:extLst>
          </p:cNvPr>
          <p:cNvSpPr/>
          <p:nvPr/>
        </p:nvSpPr>
        <p:spPr>
          <a:xfrm>
            <a:off x="5466428" y="1607779"/>
            <a:ext cx="360000" cy="216619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Parcial registro">
            <a:extLst>
              <a:ext uri="{FF2B5EF4-FFF2-40B4-BE49-F238E27FC236}">
                <a16:creationId xmlns:a16="http://schemas.microsoft.com/office/drawing/2014/main" id="{2A765D11-52F3-7329-10CF-BD3E9B2B3053}"/>
              </a:ext>
            </a:extLst>
          </p:cNvPr>
          <p:cNvSpPr/>
          <p:nvPr/>
        </p:nvSpPr>
        <p:spPr>
          <a:xfrm>
            <a:off x="5466428" y="1993537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No claridad">
            <a:extLst>
              <a:ext uri="{FF2B5EF4-FFF2-40B4-BE49-F238E27FC236}">
                <a16:creationId xmlns:a16="http://schemas.microsoft.com/office/drawing/2014/main" id="{9EC1A696-CAC1-81F1-A21F-D699747ED9AE}"/>
              </a:ext>
            </a:extLst>
          </p:cNvPr>
          <p:cNvSpPr/>
          <p:nvPr/>
        </p:nvSpPr>
        <p:spPr>
          <a:xfrm>
            <a:off x="7845905" y="1518880"/>
            <a:ext cx="360000" cy="282927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No registro">
            <a:extLst>
              <a:ext uri="{FF2B5EF4-FFF2-40B4-BE49-F238E27FC236}">
                <a16:creationId xmlns:a16="http://schemas.microsoft.com/office/drawing/2014/main" id="{53CFE991-B9D9-B6CC-8F8C-8A5712436163}"/>
              </a:ext>
            </a:extLst>
          </p:cNvPr>
          <p:cNvSpPr/>
          <p:nvPr/>
        </p:nvSpPr>
        <p:spPr>
          <a:xfrm>
            <a:off x="7842248" y="1955578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í claridad">
            <a:extLst>
              <a:ext uri="{FF2B5EF4-FFF2-40B4-BE49-F238E27FC236}">
                <a16:creationId xmlns:a16="http://schemas.microsoft.com/office/drawing/2014/main" id="{EDE0D36C-9F57-BFC7-093A-43187C7DAD38}"/>
              </a:ext>
            </a:extLst>
          </p:cNvPr>
          <p:cNvSpPr/>
          <p:nvPr/>
        </p:nvSpPr>
        <p:spPr>
          <a:xfrm>
            <a:off x="6652664" y="1534027"/>
            <a:ext cx="360000" cy="258598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í registro">
            <a:extLst>
              <a:ext uri="{FF2B5EF4-FFF2-40B4-BE49-F238E27FC236}">
                <a16:creationId xmlns:a16="http://schemas.microsoft.com/office/drawing/2014/main" id="{133C18DE-B4A0-70CB-3D82-0F012B0999D0}"/>
              </a:ext>
            </a:extLst>
          </p:cNvPr>
          <p:cNvSpPr/>
          <p:nvPr/>
        </p:nvSpPr>
        <p:spPr>
          <a:xfrm>
            <a:off x="6636391" y="2031773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Parcial incidencia">
            <a:extLst>
              <a:ext uri="{FF2B5EF4-FFF2-40B4-BE49-F238E27FC236}">
                <a16:creationId xmlns:a16="http://schemas.microsoft.com/office/drawing/2014/main" id="{4F974A6F-1D63-0236-F518-F5C91E12E5C1}"/>
              </a:ext>
            </a:extLst>
          </p:cNvPr>
          <p:cNvSpPr/>
          <p:nvPr/>
        </p:nvSpPr>
        <p:spPr>
          <a:xfrm>
            <a:off x="5466428" y="2507307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Parcial info">
            <a:extLst>
              <a:ext uri="{FF2B5EF4-FFF2-40B4-BE49-F238E27FC236}">
                <a16:creationId xmlns:a16="http://schemas.microsoft.com/office/drawing/2014/main" id="{01582C92-4003-F760-1610-993FDF448C2A}"/>
              </a:ext>
            </a:extLst>
          </p:cNvPr>
          <p:cNvSpPr/>
          <p:nvPr/>
        </p:nvSpPr>
        <p:spPr>
          <a:xfrm>
            <a:off x="5438296" y="3036445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No incidencia">
            <a:extLst>
              <a:ext uri="{FF2B5EF4-FFF2-40B4-BE49-F238E27FC236}">
                <a16:creationId xmlns:a16="http://schemas.microsoft.com/office/drawing/2014/main" id="{301C25E1-AEFD-546F-007B-79DE1BCC8B1F}"/>
              </a:ext>
            </a:extLst>
          </p:cNvPr>
          <p:cNvSpPr/>
          <p:nvPr/>
        </p:nvSpPr>
        <p:spPr>
          <a:xfrm>
            <a:off x="7845905" y="2484716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No info">
            <a:extLst>
              <a:ext uri="{FF2B5EF4-FFF2-40B4-BE49-F238E27FC236}">
                <a16:creationId xmlns:a16="http://schemas.microsoft.com/office/drawing/2014/main" id="{1AEC0D1A-D4E4-3F0C-2CEC-7CE18AA0EC1C}"/>
              </a:ext>
            </a:extLst>
          </p:cNvPr>
          <p:cNvSpPr/>
          <p:nvPr/>
        </p:nvSpPr>
        <p:spPr>
          <a:xfrm>
            <a:off x="7842248" y="2998486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Sí incidencia">
            <a:extLst>
              <a:ext uri="{FF2B5EF4-FFF2-40B4-BE49-F238E27FC236}">
                <a16:creationId xmlns:a16="http://schemas.microsoft.com/office/drawing/2014/main" id="{45A6E44E-7B8E-9113-6C1C-4FBD6045FF6F}"/>
              </a:ext>
            </a:extLst>
          </p:cNvPr>
          <p:cNvSpPr/>
          <p:nvPr/>
        </p:nvSpPr>
        <p:spPr>
          <a:xfrm>
            <a:off x="6656321" y="2507307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Sí info">
            <a:extLst>
              <a:ext uri="{FF2B5EF4-FFF2-40B4-BE49-F238E27FC236}">
                <a16:creationId xmlns:a16="http://schemas.microsoft.com/office/drawing/2014/main" id="{738F5A51-63FD-DBDE-0A99-7C7039684D55}"/>
              </a:ext>
            </a:extLst>
          </p:cNvPr>
          <p:cNvSpPr/>
          <p:nvPr/>
        </p:nvSpPr>
        <p:spPr>
          <a:xfrm>
            <a:off x="6652664" y="3021077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Parcial solicitud info">
            <a:extLst>
              <a:ext uri="{FF2B5EF4-FFF2-40B4-BE49-F238E27FC236}">
                <a16:creationId xmlns:a16="http://schemas.microsoft.com/office/drawing/2014/main" id="{2BEE9833-8AF5-D6C8-5C53-4B9423FCB774}"/>
              </a:ext>
            </a:extLst>
          </p:cNvPr>
          <p:cNvSpPr/>
          <p:nvPr/>
        </p:nvSpPr>
        <p:spPr>
          <a:xfrm>
            <a:off x="5488701" y="3518187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Parcial reporte">
            <a:extLst>
              <a:ext uri="{FF2B5EF4-FFF2-40B4-BE49-F238E27FC236}">
                <a16:creationId xmlns:a16="http://schemas.microsoft.com/office/drawing/2014/main" id="{84A18844-7200-21B8-E116-472BED8B0AB8}"/>
              </a:ext>
            </a:extLst>
          </p:cNvPr>
          <p:cNvSpPr/>
          <p:nvPr/>
        </p:nvSpPr>
        <p:spPr>
          <a:xfrm>
            <a:off x="5495389" y="4019454"/>
            <a:ext cx="360000" cy="215459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No solicitud info">
            <a:extLst>
              <a:ext uri="{FF2B5EF4-FFF2-40B4-BE49-F238E27FC236}">
                <a16:creationId xmlns:a16="http://schemas.microsoft.com/office/drawing/2014/main" id="{0EDE936F-5775-7679-B11D-C9CDD50585D5}"/>
              </a:ext>
            </a:extLst>
          </p:cNvPr>
          <p:cNvSpPr/>
          <p:nvPr/>
        </p:nvSpPr>
        <p:spPr>
          <a:xfrm>
            <a:off x="7868178" y="3495596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No reporte">
            <a:extLst>
              <a:ext uri="{FF2B5EF4-FFF2-40B4-BE49-F238E27FC236}">
                <a16:creationId xmlns:a16="http://schemas.microsoft.com/office/drawing/2014/main" id="{D1BA0550-155D-0333-D49A-2CEAE190918C}"/>
              </a:ext>
            </a:extLst>
          </p:cNvPr>
          <p:cNvSpPr/>
          <p:nvPr/>
        </p:nvSpPr>
        <p:spPr>
          <a:xfrm>
            <a:off x="7864521" y="3978630"/>
            <a:ext cx="360000" cy="23082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Sí solicitud info">
            <a:extLst>
              <a:ext uri="{FF2B5EF4-FFF2-40B4-BE49-F238E27FC236}">
                <a16:creationId xmlns:a16="http://schemas.microsoft.com/office/drawing/2014/main" id="{AA3061AF-07D1-2649-AF47-461497D0709E}"/>
              </a:ext>
            </a:extLst>
          </p:cNvPr>
          <p:cNvSpPr/>
          <p:nvPr/>
        </p:nvSpPr>
        <p:spPr>
          <a:xfrm>
            <a:off x="6650793" y="3546139"/>
            <a:ext cx="360000" cy="360000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Sí reporte">
            <a:extLst>
              <a:ext uri="{FF2B5EF4-FFF2-40B4-BE49-F238E27FC236}">
                <a16:creationId xmlns:a16="http://schemas.microsoft.com/office/drawing/2014/main" id="{3AA8C35E-94E6-BDDF-31DC-3FA151212388}"/>
              </a:ext>
            </a:extLst>
          </p:cNvPr>
          <p:cNvSpPr/>
          <p:nvPr/>
        </p:nvSpPr>
        <p:spPr>
          <a:xfrm>
            <a:off x="6674937" y="4001221"/>
            <a:ext cx="360000" cy="230827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Parcial plazos">
            <a:extLst>
              <a:ext uri="{FF2B5EF4-FFF2-40B4-BE49-F238E27FC236}">
                <a16:creationId xmlns:a16="http://schemas.microsoft.com/office/drawing/2014/main" id="{A0FF5288-3312-30A8-D2C0-0519F4EEE9DE}"/>
              </a:ext>
            </a:extLst>
          </p:cNvPr>
          <p:cNvSpPr/>
          <p:nvPr/>
        </p:nvSpPr>
        <p:spPr>
          <a:xfrm>
            <a:off x="5504007" y="4302870"/>
            <a:ext cx="360000" cy="238122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No plazos">
            <a:extLst>
              <a:ext uri="{FF2B5EF4-FFF2-40B4-BE49-F238E27FC236}">
                <a16:creationId xmlns:a16="http://schemas.microsoft.com/office/drawing/2014/main" id="{86C0FB3A-82B0-2796-0D35-DD5B5D564B5C}"/>
              </a:ext>
            </a:extLst>
          </p:cNvPr>
          <p:cNvSpPr/>
          <p:nvPr/>
        </p:nvSpPr>
        <p:spPr>
          <a:xfrm>
            <a:off x="7881634" y="4300382"/>
            <a:ext cx="360000" cy="238122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Síplazos">
            <a:extLst>
              <a:ext uri="{FF2B5EF4-FFF2-40B4-BE49-F238E27FC236}">
                <a16:creationId xmlns:a16="http://schemas.microsoft.com/office/drawing/2014/main" id="{E445287E-F9DC-65B8-F35B-F60608FDB573}"/>
              </a:ext>
            </a:extLst>
          </p:cNvPr>
          <p:cNvSpPr/>
          <p:nvPr/>
        </p:nvSpPr>
        <p:spPr>
          <a:xfrm>
            <a:off x="6692050" y="4322973"/>
            <a:ext cx="360000" cy="238122"/>
          </a:xfrm>
          <a:prstGeom prst="rect">
            <a:avLst/>
          </a:prstGeom>
          <a:solidFill>
            <a:srgbClr val="CFD9F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Parcial devolución">
            <a:extLst>
              <a:ext uri="{FF2B5EF4-FFF2-40B4-BE49-F238E27FC236}">
                <a16:creationId xmlns:a16="http://schemas.microsoft.com/office/drawing/2014/main" id="{A0E9D7E2-801B-BF13-DC7B-D1E6CBBA9C8D}"/>
              </a:ext>
            </a:extLst>
          </p:cNvPr>
          <p:cNvSpPr/>
          <p:nvPr/>
        </p:nvSpPr>
        <p:spPr>
          <a:xfrm>
            <a:off x="5497672" y="4658289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No devolución">
            <a:extLst>
              <a:ext uri="{FF2B5EF4-FFF2-40B4-BE49-F238E27FC236}">
                <a16:creationId xmlns:a16="http://schemas.microsoft.com/office/drawing/2014/main" id="{2423E56E-A873-8F7A-729E-CF61879594B3}"/>
              </a:ext>
            </a:extLst>
          </p:cNvPr>
          <p:cNvSpPr/>
          <p:nvPr/>
        </p:nvSpPr>
        <p:spPr>
          <a:xfrm>
            <a:off x="7893346" y="4640894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Sí devolución">
            <a:extLst>
              <a:ext uri="{FF2B5EF4-FFF2-40B4-BE49-F238E27FC236}">
                <a16:creationId xmlns:a16="http://schemas.microsoft.com/office/drawing/2014/main" id="{833EA4E3-AF21-406A-3E87-00C8B328FD73}"/>
              </a:ext>
            </a:extLst>
          </p:cNvPr>
          <p:cNvSpPr/>
          <p:nvPr/>
        </p:nvSpPr>
        <p:spPr>
          <a:xfrm>
            <a:off x="6703762" y="4663485"/>
            <a:ext cx="360000" cy="360000"/>
          </a:xfrm>
          <a:prstGeom prst="rect">
            <a:avLst/>
          </a:prstGeom>
          <a:solidFill>
            <a:srgbClr val="E9EDFD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Gráfico 28" descr="Marca de verificación con relleno sólido">
            <a:extLst>
              <a:ext uri="{FF2B5EF4-FFF2-40B4-BE49-F238E27FC236}">
                <a16:creationId xmlns:a16="http://schemas.microsoft.com/office/drawing/2014/main" id="{80A6588A-73CC-4150-1DC0-749E0AAD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1942" y="1513698"/>
            <a:ext cx="273518" cy="330065"/>
          </a:xfrm>
          <a:prstGeom prst="rect">
            <a:avLst/>
          </a:prstGeom>
        </p:spPr>
      </p:pic>
      <p:pic>
        <p:nvPicPr>
          <p:cNvPr id="30" name="Gráfico 29" descr="Cerrar con relleno sólido">
            <a:extLst>
              <a:ext uri="{FF2B5EF4-FFF2-40B4-BE49-F238E27FC236}">
                <a16:creationId xmlns:a16="http://schemas.microsoft.com/office/drawing/2014/main" id="{63582B4F-E0B5-AD3F-C496-08C9EF8DD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2886" y="1491311"/>
            <a:ext cx="278723" cy="278723"/>
          </a:xfrm>
          <a:prstGeom prst="rect">
            <a:avLst/>
          </a:prstGeom>
        </p:spPr>
      </p:pic>
      <p:pic>
        <p:nvPicPr>
          <p:cNvPr id="33" name="Gráfico 32" descr="Marca de verificación con relleno sólido">
            <a:extLst>
              <a:ext uri="{FF2B5EF4-FFF2-40B4-BE49-F238E27FC236}">
                <a16:creationId xmlns:a16="http://schemas.microsoft.com/office/drawing/2014/main" id="{0B36CDCE-C748-BBCA-992D-D8F19E1F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778" y="2031156"/>
            <a:ext cx="273518" cy="330065"/>
          </a:xfrm>
          <a:prstGeom prst="rect">
            <a:avLst/>
          </a:prstGeom>
        </p:spPr>
      </p:pic>
      <p:pic>
        <p:nvPicPr>
          <p:cNvPr id="34" name="Gráfico 33" descr="Cerrar con relleno sólido">
            <a:extLst>
              <a:ext uri="{FF2B5EF4-FFF2-40B4-BE49-F238E27FC236}">
                <a16:creationId xmlns:a16="http://schemas.microsoft.com/office/drawing/2014/main" id="{34BCE8D8-A983-705C-5756-D5A30608F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2886" y="2020449"/>
            <a:ext cx="278723" cy="278723"/>
          </a:xfrm>
          <a:prstGeom prst="rect">
            <a:avLst/>
          </a:prstGeom>
        </p:spPr>
      </p:pic>
      <p:pic>
        <p:nvPicPr>
          <p:cNvPr id="37" name="Gráfico 36" descr="Marca de verificación con relleno sólido">
            <a:extLst>
              <a:ext uri="{FF2B5EF4-FFF2-40B4-BE49-F238E27FC236}">
                <a16:creationId xmlns:a16="http://schemas.microsoft.com/office/drawing/2014/main" id="{676BD630-71C4-9ED4-12A7-E482BA500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495" y="2514291"/>
            <a:ext cx="273518" cy="330065"/>
          </a:xfrm>
          <a:prstGeom prst="rect">
            <a:avLst/>
          </a:prstGeom>
        </p:spPr>
      </p:pic>
      <p:pic>
        <p:nvPicPr>
          <p:cNvPr id="38" name="Gráfico 37" descr="Cerrar con relleno sólido">
            <a:extLst>
              <a:ext uri="{FF2B5EF4-FFF2-40B4-BE49-F238E27FC236}">
                <a16:creationId xmlns:a16="http://schemas.microsoft.com/office/drawing/2014/main" id="{12BE6C26-4421-A5BB-4B2A-E86E75BA0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2603" y="2518494"/>
            <a:ext cx="278723" cy="278723"/>
          </a:xfrm>
          <a:prstGeom prst="rect">
            <a:avLst/>
          </a:prstGeom>
        </p:spPr>
      </p:pic>
      <p:pic>
        <p:nvPicPr>
          <p:cNvPr id="39" name="Gráfico 38" descr="Marca de verificación con relleno sólido">
            <a:extLst>
              <a:ext uri="{FF2B5EF4-FFF2-40B4-BE49-F238E27FC236}">
                <a16:creationId xmlns:a16="http://schemas.microsoft.com/office/drawing/2014/main" id="{B8C853F4-DAC0-D21E-2674-F207B0B52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400" y="3051012"/>
            <a:ext cx="273518" cy="330065"/>
          </a:xfrm>
          <a:prstGeom prst="rect">
            <a:avLst/>
          </a:prstGeom>
        </p:spPr>
      </p:pic>
      <p:pic>
        <p:nvPicPr>
          <p:cNvPr id="40" name="Gráfico 39" descr="Cerrar con relleno sólido">
            <a:extLst>
              <a:ext uri="{FF2B5EF4-FFF2-40B4-BE49-F238E27FC236}">
                <a16:creationId xmlns:a16="http://schemas.microsoft.com/office/drawing/2014/main" id="{B58F6212-7A86-19BB-C385-B8C04A3CE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5581" y="3055215"/>
            <a:ext cx="278723" cy="278723"/>
          </a:xfrm>
          <a:prstGeom prst="rect">
            <a:avLst/>
          </a:prstGeom>
        </p:spPr>
      </p:pic>
      <p:pic>
        <p:nvPicPr>
          <p:cNvPr id="41" name="Gráfico 40" descr="Marca de verificación con relleno sólido">
            <a:extLst>
              <a:ext uri="{FF2B5EF4-FFF2-40B4-BE49-F238E27FC236}">
                <a16:creationId xmlns:a16="http://schemas.microsoft.com/office/drawing/2014/main" id="{8D1AEE42-21EA-208F-49CD-C22F36EC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980" y="3537856"/>
            <a:ext cx="273518" cy="330065"/>
          </a:xfrm>
          <a:prstGeom prst="rect">
            <a:avLst/>
          </a:prstGeom>
        </p:spPr>
      </p:pic>
      <p:pic>
        <p:nvPicPr>
          <p:cNvPr id="42" name="Gráfico 41" descr="Cerrar con relleno sólido">
            <a:extLst>
              <a:ext uri="{FF2B5EF4-FFF2-40B4-BE49-F238E27FC236}">
                <a16:creationId xmlns:a16="http://schemas.microsoft.com/office/drawing/2014/main" id="{03AC2951-1663-EB4B-1463-4098221D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3505" y="3564397"/>
            <a:ext cx="278723" cy="278723"/>
          </a:xfrm>
          <a:prstGeom prst="rect">
            <a:avLst/>
          </a:prstGeom>
        </p:spPr>
      </p:pic>
      <p:pic>
        <p:nvPicPr>
          <p:cNvPr id="43" name="Gráfico 42" descr="Marca de verificación con relleno sólido">
            <a:extLst>
              <a:ext uri="{FF2B5EF4-FFF2-40B4-BE49-F238E27FC236}">
                <a16:creationId xmlns:a16="http://schemas.microsoft.com/office/drawing/2014/main" id="{6C5B6F66-A00A-B066-7DC3-6CD1DCE87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5397" y="3953783"/>
            <a:ext cx="273518" cy="330065"/>
          </a:xfrm>
          <a:prstGeom prst="rect">
            <a:avLst/>
          </a:prstGeom>
        </p:spPr>
      </p:pic>
      <p:pic>
        <p:nvPicPr>
          <p:cNvPr id="44" name="Gráfico 43" descr="Cerrar con relleno sólido">
            <a:extLst>
              <a:ext uri="{FF2B5EF4-FFF2-40B4-BE49-F238E27FC236}">
                <a16:creationId xmlns:a16="http://schemas.microsoft.com/office/drawing/2014/main" id="{FE172120-5EAF-03AA-589C-8033FFE1F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3505" y="3957986"/>
            <a:ext cx="278723" cy="278723"/>
          </a:xfrm>
          <a:prstGeom prst="rect">
            <a:avLst/>
          </a:prstGeom>
        </p:spPr>
      </p:pic>
      <p:pic>
        <p:nvPicPr>
          <p:cNvPr id="45" name="Gráfico 44" descr="Marca de verificación con relleno sólido">
            <a:extLst>
              <a:ext uri="{FF2B5EF4-FFF2-40B4-BE49-F238E27FC236}">
                <a16:creationId xmlns:a16="http://schemas.microsoft.com/office/drawing/2014/main" id="{E687BE61-C34C-523A-8BC7-DDD2ADF0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495" y="4283920"/>
            <a:ext cx="273518" cy="330065"/>
          </a:xfrm>
          <a:prstGeom prst="rect">
            <a:avLst/>
          </a:prstGeom>
        </p:spPr>
      </p:pic>
      <p:pic>
        <p:nvPicPr>
          <p:cNvPr id="46" name="Gráfico 45" descr="Cerrar con relleno sólido">
            <a:extLst>
              <a:ext uri="{FF2B5EF4-FFF2-40B4-BE49-F238E27FC236}">
                <a16:creationId xmlns:a16="http://schemas.microsoft.com/office/drawing/2014/main" id="{36A6F563-7C02-4C68-9572-4DE33216C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027" y="4286999"/>
            <a:ext cx="278723" cy="278723"/>
          </a:xfrm>
          <a:prstGeom prst="rect">
            <a:avLst/>
          </a:prstGeom>
        </p:spPr>
      </p:pic>
      <p:pic>
        <p:nvPicPr>
          <p:cNvPr id="47" name="Gráfico 46" descr="Marca de verificación con relleno sólido">
            <a:extLst>
              <a:ext uri="{FF2B5EF4-FFF2-40B4-BE49-F238E27FC236}">
                <a16:creationId xmlns:a16="http://schemas.microsoft.com/office/drawing/2014/main" id="{FC4A157A-2E06-0C22-914D-8C7C8806C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1752" y="4670829"/>
            <a:ext cx="273518" cy="330065"/>
          </a:xfrm>
          <a:prstGeom prst="rect">
            <a:avLst/>
          </a:prstGeom>
        </p:spPr>
      </p:pic>
      <p:pic>
        <p:nvPicPr>
          <p:cNvPr id="48" name="Gráfico 47" descr="Cerrar con relleno sólido">
            <a:extLst>
              <a:ext uri="{FF2B5EF4-FFF2-40B4-BE49-F238E27FC236}">
                <a16:creationId xmlns:a16="http://schemas.microsoft.com/office/drawing/2014/main" id="{2DF888D2-1EFD-758D-2A67-6AD2A96B8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2801" y="4716975"/>
            <a:ext cx="278723" cy="278723"/>
          </a:xfrm>
          <a:prstGeom prst="rect">
            <a:avLst/>
          </a:prstGeom>
        </p:spPr>
      </p:pic>
      <p:pic>
        <p:nvPicPr>
          <p:cNvPr id="49" name="Gráfico 48" descr="Marca de verificación con relleno sólido">
            <a:extLst>
              <a:ext uri="{FF2B5EF4-FFF2-40B4-BE49-F238E27FC236}">
                <a16:creationId xmlns:a16="http://schemas.microsoft.com/office/drawing/2014/main" id="{1C413FAD-639B-1102-E51B-94D486035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0635" y="1494234"/>
            <a:ext cx="273518" cy="330065"/>
          </a:xfrm>
          <a:prstGeom prst="rect">
            <a:avLst/>
          </a:prstGeom>
        </p:spPr>
      </p:pic>
      <p:pic>
        <p:nvPicPr>
          <p:cNvPr id="51" name="Gráfico 50" descr="Marca de verificación con relleno sólido">
            <a:extLst>
              <a:ext uri="{FF2B5EF4-FFF2-40B4-BE49-F238E27FC236}">
                <a16:creationId xmlns:a16="http://schemas.microsoft.com/office/drawing/2014/main" id="{ADD33741-8B42-4179-6E3C-E8A36EA88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591" y="1998254"/>
            <a:ext cx="273518" cy="330065"/>
          </a:xfrm>
          <a:prstGeom prst="rect">
            <a:avLst/>
          </a:prstGeom>
        </p:spPr>
      </p:pic>
      <p:pic>
        <p:nvPicPr>
          <p:cNvPr id="52" name="Gráfico 51" descr="Marca de verificación con relleno sólido">
            <a:extLst>
              <a:ext uri="{FF2B5EF4-FFF2-40B4-BE49-F238E27FC236}">
                <a16:creationId xmlns:a16="http://schemas.microsoft.com/office/drawing/2014/main" id="{0AC766EC-6EB8-57B8-0243-6F6DBCF7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178" y="2522274"/>
            <a:ext cx="273518" cy="330065"/>
          </a:xfrm>
          <a:prstGeom prst="rect">
            <a:avLst/>
          </a:prstGeom>
        </p:spPr>
      </p:pic>
      <p:pic>
        <p:nvPicPr>
          <p:cNvPr id="53" name="Gráfico 52" descr="Marca de verificación con relleno sólido">
            <a:extLst>
              <a:ext uri="{FF2B5EF4-FFF2-40B4-BE49-F238E27FC236}">
                <a16:creationId xmlns:a16="http://schemas.microsoft.com/office/drawing/2014/main" id="{FA38D9C6-05AA-5142-08B8-BEEECD2C4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8363" y="3053427"/>
            <a:ext cx="273518" cy="330065"/>
          </a:xfrm>
          <a:prstGeom prst="rect">
            <a:avLst/>
          </a:prstGeom>
        </p:spPr>
      </p:pic>
      <p:pic>
        <p:nvPicPr>
          <p:cNvPr id="54" name="Gráfico 53" descr="Marca de verificación con relleno sólido">
            <a:extLst>
              <a:ext uri="{FF2B5EF4-FFF2-40B4-BE49-F238E27FC236}">
                <a16:creationId xmlns:a16="http://schemas.microsoft.com/office/drawing/2014/main" id="{2BD40F87-92B7-A7B9-8694-53DD42C8A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275" y="3567179"/>
            <a:ext cx="273518" cy="330065"/>
          </a:xfrm>
          <a:prstGeom prst="rect">
            <a:avLst/>
          </a:prstGeom>
        </p:spPr>
      </p:pic>
      <p:pic>
        <p:nvPicPr>
          <p:cNvPr id="55" name="Gráfico 54" descr="Marca de verificación con relleno sólido">
            <a:extLst>
              <a:ext uri="{FF2B5EF4-FFF2-40B4-BE49-F238E27FC236}">
                <a16:creationId xmlns:a16="http://schemas.microsoft.com/office/drawing/2014/main" id="{AB601EEC-C77C-FE00-1FB2-491805876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6817" y="3951601"/>
            <a:ext cx="273518" cy="330065"/>
          </a:xfrm>
          <a:prstGeom prst="rect">
            <a:avLst/>
          </a:prstGeom>
        </p:spPr>
      </p:pic>
      <p:pic>
        <p:nvPicPr>
          <p:cNvPr id="56" name="Gráfico 55" descr="Marca de verificación con relleno sólido">
            <a:extLst>
              <a:ext uri="{FF2B5EF4-FFF2-40B4-BE49-F238E27FC236}">
                <a16:creationId xmlns:a16="http://schemas.microsoft.com/office/drawing/2014/main" id="{AF8E074B-5E23-BF0B-742E-B940EDAD9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6218" y="4283920"/>
            <a:ext cx="273518" cy="330065"/>
          </a:xfrm>
          <a:prstGeom prst="rect">
            <a:avLst/>
          </a:prstGeom>
        </p:spPr>
      </p:pic>
      <p:pic>
        <p:nvPicPr>
          <p:cNvPr id="57" name="Gráfico 56" descr="Marca de verificación con relleno sólido">
            <a:extLst>
              <a:ext uri="{FF2B5EF4-FFF2-40B4-BE49-F238E27FC236}">
                <a16:creationId xmlns:a16="http://schemas.microsoft.com/office/drawing/2014/main" id="{B48070F4-AB27-656B-30B7-FD68429AA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5076" y="4691397"/>
            <a:ext cx="273518" cy="3300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64F1A1-8C41-E12C-C9AF-8AF9BBC5B51E}"/>
              </a:ext>
            </a:extLst>
          </p:cNvPr>
          <p:cNvSpPr txBox="1"/>
          <p:nvPr/>
        </p:nvSpPr>
        <p:spPr>
          <a:xfrm>
            <a:off x="161365" y="615095"/>
            <a:ext cx="866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 SemiBold" panose="00000700000000000000" pitchFamily="2" charset="0"/>
              </a:rPr>
              <a:t>Marca los aspectos que consideraste </a:t>
            </a:r>
            <a:r>
              <a:rPr lang="es-ES" sz="1600" dirty="0">
                <a:latin typeface="Montserrat Medium" panose="00000600000000000000" pitchFamily="2" charset="0"/>
              </a:rPr>
              <a:t>(una marca por fila)</a:t>
            </a:r>
            <a:endParaRPr lang="es-CL" sz="2000" b="1" dirty="0">
              <a:latin typeface="Montserrat SemiBold" panose="00000700000000000000" pitchFamily="2" charset="0"/>
            </a:endParaRPr>
          </a:p>
        </p:txBody>
      </p:sp>
      <p:sp>
        <p:nvSpPr>
          <p:cNvPr id="2" name="Pregunta retroalim">
            <a:extLst>
              <a:ext uri="{FF2B5EF4-FFF2-40B4-BE49-F238E27FC236}">
                <a16:creationId xmlns:a16="http://schemas.microsoft.com/office/drawing/2014/main" id="{A268A10B-69AA-5093-8472-770CF069A44F}"/>
              </a:ext>
            </a:extLst>
          </p:cNvPr>
          <p:cNvSpPr txBox="1"/>
          <p:nvPr/>
        </p:nvSpPr>
        <p:spPr>
          <a:xfrm>
            <a:off x="2726382" y="92154"/>
            <a:ext cx="4696403" cy="121725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10973 w 4690323"/>
              <a:gd name="connsiteY0" fmla="*/ 1739347 h 1546086"/>
              <a:gd name="connsiteX1" fmla="*/ 1368026 w 4690323"/>
              <a:gd name="connsiteY1" fmla="*/ 1782294 h 1546086"/>
              <a:gd name="connsiteX2" fmla="*/ 1325079 w 4690323"/>
              <a:gd name="connsiteY2" fmla="*/ 1739347 h 1546086"/>
              <a:gd name="connsiteX3" fmla="*/ 1368026 w 4690323"/>
              <a:gd name="connsiteY3" fmla="*/ 1696400 h 1546086"/>
              <a:gd name="connsiteX4" fmla="*/ 1410973 w 4690323"/>
              <a:gd name="connsiteY4" fmla="*/ 1739347 h 1546086"/>
              <a:gd name="connsiteX0" fmla="*/ 1512076 w 4690323"/>
              <a:gd name="connsiteY0" fmla="*/ 1681836 h 1546086"/>
              <a:gd name="connsiteX1" fmla="*/ 1426182 w 4690323"/>
              <a:gd name="connsiteY1" fmla="*/ 1767730 h 1546086"/>
              <a:gd name="connsiteX2" fmla="*/ 1340288 w 4690323"/>
              <a:gd name="connsiteY2" fmla="*/ 1681836 h 1546086"/>
              <a:gd name="connsiteX3" fmla="*/ 1426182 w 4690323"/>
              <a:gd name="connsiteY3" fmla="*/ 1595942 h 1546086"/>
              <a:gd name="connsiteX4" fmla="*/ 1512076 w 4690323"/>
              <a:gd name="connsiteY4" fmla="*/ 1681836 h 1546086"/>
              <a:gd name="connsiteX0" fmla="*/ 1674252 w 4690323"/>
              <a:gd name="connsiteY0" fmla="*/ 1563928 h 1546086"/>
              <a:gd name="connsiteX1" fmla="*/ 1545411 w 4690323"/>
              <a:gd name="connsiteY1" fmla="*/ 1692769 h 1546086"/>
              <a:gd name="connsiteX2" fmla="*/ 1416570 w 4690323"/>
              <a:gd name="connsiteY2" fmla="*/ 1563928 h 1546086"/>
              <a:gd name="connsiteX3" fmla="*/ 1545411 w 4690323"/>
              <a:gd name="connsiteY3" fmla="*/ 1435087 h 1546086"/>
              <a:gd name="connsiteX4" fmla="*/ 1674252 w 4690323"/>
              <a:gd name="connsiteY4" fmla="*/ 1563928 h 154608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414882 w 4696403"/>
              <a:gd name="connsiteY0" fmla="*/ 1734301 h 1777248"/>
              <a:gd name="connsiteX1" fmla="*/ 1371935 w 4696403"/>
              <a:gd name="connsiteY1" fmla="*/ 1777248 h 1777248"/>
              <a:gd name="connsiteX2" fmla="*/ 1328988 w 4696403"/>
              <a:gd name="connsiteY2" fmla="*/ 1734301 h 1777248"/>
              <a:gd name="connsiteX3" fmla="*/ 1371935 w 4696403"/>
              <a:gd name="connsiteY3" fmla="*/ 1691354 h 1777248"/>
              <a:gd name="connsiteX4" fmla="*/ 1414882 w 4696403"/>
              <a:gd name="connsiteY4" fmla="*/ 1734301 h 1777248"/>
              <a:gd name="connsiteX0" fmla="*/ 1515985 w 4696403"/>
              <a:gd name="connsiteY0" fmla="*/ 1676790 h 1777248"/>
              <a:gd name="connsiteX1" fmla="*/ 1430091 w 4696403"/>
              <a:gd name="connsiteY1" fmla="*/ 1762684 h 1777248"/>
              <a:gd name="connsiteX2" fmla="*/ 1344197 w 4696403"/>
              <a:gd name="connsiteY2" fmla="*/ 1676790 h 1777248"/>
              <a:gd name="connsiteX3" fmla="*/ 1430091 w 4696403"/>
              <a:gd name="connsiteY3" fmla="*/ 1590896 h 1777248"/>
              <a:gd name="connsiteX4" fmla="*/ 1515985 w 4696403"/>
              <a:gd name="connsiteY4" fmla="*/ 1676790 h 1777248"/>
              <a:gd name="connsiteX0" fmla="*/ 1678161 w 4696403"/>
              <a:gd name="connsiteY0" fmla="*/ 1558882 h 1777248"/>
              <a:gd name="connsiteX1" fmla="*/ 1549320 w 4696403"/>
              <a:gd name="connsiteY1" fmla="*/ 1687723 h 1777248"/>
              <a:gd name="connsiteX2" fmla="*/ 1420479 w 4696403"/>
              <a:gd name="connsiteY2" fmla="*/ 1558882 h 1777248"/>
              <a:gd name="connsiteX3" fmla="*/ 1549320 w 4696403"/>
              <a:gd name="connsiteY3" fmla="*/ 1430041 h 1777248"/>
              <a:gd name="connsiteX4" fmla="*/ 1678161 w 4696403"/>
              <a:gd name="connsiteY4" fmla="*/ 1558882 h 1777248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8413 w 43256"/>
              <a:gd name="connsiteY8" fmla="*/ 2792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1430091 w 4696403"/>
              <a:gd name="connsiteY3" fmla="*/ 1590896 h 1889209"/>
              <a:gd name="connsiteX4" fmla="*/ 1515985 w 4696403"/>
              <a:gd name="connsiteY4" fmla="*/ 1676790 h 1889209"/>
              <a:gd name="connsiteX0" fmla="*/ 1678161 w 4696403"/>
              <a:gd name="connsiteY0" fmla="*/ 1558882 h 1889209"/>
              <a:gd name="connsiteX1" fmla="*/ 1549320 w 4696403"/>
              <a:gd name="connsiteY1" fmla="*/ 1687723 h 1889209"/>
              <a:gd name="connsiteX2" fmla="*/ 1420479 w 4696403"/>
              <a:gd name="connsiteY2" fmla="*/ 1558882 h 1889209"/>
              <a:gd name="connsiteX3" fmla="*/ 1549320 w 4696403"/>
              <a:gd name="connsiteY3" fmla="*/ 1430041 h 1889209"/>
              <a:gd name="connsiteX4" fmla="*/ 1678161 w 4696403"/>
              <a:gd name="connsiteY4" fmla="*/ 1558882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1430091 w 4696403"/>
              <a:gd name="connsiteY3" fmla="*/ 1590896 h 1889209"/>
              <a:gd name="connsiteX4" fmla="*/ 1515985 w 4696403"/>
              <a:gd name="connsiteY4" fmla="*/ 1676790 h 1889209"/>
              <a:gd name="connsiteX0" fmla="*/ 1678161 w 4696403"/>
              <a:gd name="connsiteY0" fmla="*/ 1558882 h 1889209"/>
              <a:gd name="connsiteX1" fmla="*/ 2692320 w 4696403"/>
              <a:gd name="connsiteY1" fmla="*/ 1881110 h 1889209"/>
              <a:gd name="connsiteX2" fmla="*/ 1420479 w 4696403"/>
              <a:gd name="connsiteY2" fmla="*/ 1558882 h 1889209"/>
              <a:gd name="connsiteX3" fmla="*/ 1549320 w 4696403"/>
              <a:gd name="connsiteY3" fmla="*/ 1430041 h 1889209"/>
              <a:gd name="connsiteX4" fmla="*/ 1678161 w 4696403"/>
              <a:gd name="connsiteY4" fmla="*/ 1558882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1430091 w 4696403"/>
              <a:gd name="connsiteY3" fmla="*/ 1590896 h 1889209"/>
              <a:gd name="connsiteX4" fmla="*/ 1515985 w 4696403"/>
              <a:gd name="connsiteY4" fmla="*/ 1676790 h 1889209"/>
              <a:gd name="connsiteX0" fmla="*/ 1678161 w 4696403"/>
              <a:gd name="connsiteY0" fmla="*/ 1558882 h 1889209"/>
              <a:gd name="connsiteX1" fmla="*/ 2692320 w 4696403"/>
              <a:gd name="connsiteY1" fmla="*/ 1881110 h 1889209"/>
              <a:gd name="connsiteX2" fmla="*/ 1420479 w 4696403"/>
              <a:gd name="connsiteY2" fmla="*/ 1558882 h 1889209"/>
              <a:gd name="connsiteX3" fmla="*/ 2705020 w 4696403"/>
              <a:gd name="connsiteY3" fmla="*/ 1786280 h 1889209"/>
              <a:gd name="connsiteX4" fmla="*/ 1678161 w 4696403"/>
              <a:gd name="connsiteY4" fmla="*/ 1558882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1430091 w 4696403"/>
              <a:gd name="connsiteY3" fmla="*/ 1590896 h 1889209"/>
              <a:gd name="connsiteX4" fmla="*/ 1515985 w 4696403"/>
              <a:gd name="connsiteY4" fmla="*/ 1676790 h 1889209"/>
              <a:gd name="connsiteX0" fmla="*/ 1678161 w 4696403"/>
              <a:gd name="connsiteY0" fmla="*/ 1558882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1678161 w 4696403"/>
              <a:gd name="connsiteY4" fmla="*/ 1558882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1430091 w 4696403"/>
              <a:gd name="connsiteY3" fmla="*/ 1590896 h 1889209"/>
              <a:gd name="connsiteX4" fmla="*/ 1515985 w 4696403"/>
              <a:gd name="connsiteY4" fmla="*/ 1676790 h 1889209"/>
              <a:gd name="connsiteX0" fmla="*/ 2414761 w 4696403"/>
              <a:gd name="connsiteY0" fmla="*/ 1467277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2414761 w 4696403"/>
              <a:gd name="connsiteY4" fmla="*/ 1467277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1515985 w 4696403"/>
              <a:gd name="connsiteY0" fmla="*/ 1676790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2414341 w 4696403"/>
              <a:gd name="connsiteY3" fmla="*/ 1570539 h 1889209"/>
              <a:gd name="connsiteX4" fmla="*/ 1515985 w 4696403"/>
              <a:gd name="connsiteY4" fmla="*/ 1676790 h 1889209"/>
              <a:gd name="connsiteX0" fmla="*/ 2414761 w 4696403"/>
              <a:gd name="connsiteY0" fmla="*/ 1467277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2414761 w 4696403"/>
              <a:gd name="connsiteY4" fmla="*/ 1467277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2620885 w 4696403"/>
              <a:gd name="connsiteY0" fmla="*/ 1554651 h 1889209"/>
              <a:gd name="connsiteX1" fmla="*/ 1430091 w 4696403"/>
              <a:gd name="connsiteY1" fmla="*/ 1762684 h 1889209"/>
              <a:gd name="connsiteX2" fmla="*/ 1344197 w 4696403"/>
              <a:gd name="connsiteY2" fmla="*/ 1676790 h 1889209"/>
              <a:gd name="connsiteX3" fmla="*/ 2414341 w 4696403"/>
              <a:gd name="connsiteY3" fmla="*/ 1570539 h 1889209"/>
              <a:gd name="connsiteX4" fmla="*/ 2620885 w 4696403"/>
              <a:gd name="connsiteY4" fmla="*/ 1554651 h 1889209"/>
              <a:gd name="connsiteX0" fmla="*/ 2414761 w 4696403"/>
              <a:gd name="connsiteY0" fmla="*/ 1467277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2414761 w 4696403"/>
              <a:gd name="connsiteY4" fmla="*/ 1467277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2620885 w 4696403"/>
              <a:gd name="connsiteY0" fmla="*/ 1554651 h 1889209"/>
              <a:gd name="connsiteX1" fmla="*/ 2471491 w 4696403"/>
              <a:gd name="connsiteY1" fmla="*/ 1681258 h 1889209"/>
              <a:gd name="connsiteX2" fmla="*/ 1344197 w 4696403"/>
              <a:gd name="connsiteY2" fmla="*/ 1676790 h 1889209"/>
              <a:gd name="connsiteX3" fmla="*/ 2414341 w 4696403"/>
              <a:gd name="connsiteY3" fmla="*/ 1570539 h 1889209"/>
              <a:gd name="connsiteX4" fmla="*/ 2620885 w 4696403"/>
              <a:gd name="connsiteY4" fmla="*/ 1554651 h 1889209"/>
              <a:gd name="connsiteX0" fmla="*/ 2414761 w 4696403"/>
              <a:gd name="connsiteY0" fmla="*/ 1467277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2414761 w 4696403"/>
              <a:gd name="connsiteY4" fmla="*/ 1467277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787"/>
              <a:gd name="connsiteX1" fmla="*/ 5659 w 43256"/>
              <a:gd name="connsiteY1" fmla="*/ 6766 h 52787"/>
              <a:gd name="connsiteX2" fmla="*/ 14041 w 43256"/>
              <a:gd name="connsiteY2" fmla="*/ 5061 h 52787"/>
              <a:gd name="connsiteX3" fmla="*/ 22492 w 43256"/>
              <a:gd name="connsiteY3" fmla="*/ 3291 h 52787"/>
              <a:gd name="connsiteX4" fmla="*/ 25785 w 43256"/>
              <a:gd name="connsiteY4" fmla="*/ 59 h 52787"/>
              <a:gd name="connsiteX5" fmla="*/ 29869 w 43256"/>
              <a:gd name="connsiteY5" fmla="*/ 2340 h 52787"/>
              <a:gd name="connsiteX6" fmla="*/ 35499 w 43256"/>
              <a:gd name="connsiteY6" fmla="*/ 549 h 52787"/>
              <a:gd name="connsiteX7" fmla="*/ 38354 w 43256"/>
              <a:gd name="connsiteY7" fmla="*/ 5435 h 52787"/>
              <a:gd name="connsiteX8" fmla="*/ 42018 w 43256"/>
              <a:gd name="connsiteY8" fmla="*/ 10177 h 52787"/>
              <a:gd name="connsiteX9" fmla="*/ 41854 w 43256"/>
              <a:gd name="connsiteY9" fmla="*/ 15319 h 52787"/>
              <a:gd name="connsiteX10" fmla="*/ 43052 w 43256"/>
              <a:gd name="connsiteY10" fmla="*/ 23181 h 52787"/>
              <a:gd name="connsiteX11" fmla="*/ 37440 w 43256"/>
              <a:gd name="connsiteY11" fmla="*/ 30063 h 52787"/>
              <a:gd name="connsiteX12" fmla="*/ 35431 w 43256"/>
              <a:gd name="connsiteY12" fmla="*/ 35960 h 52787"/>
              <a:gd name="connsiteX13" fmla="*/ 28591 w 43256"/>
              <a:gd name="connsiteY13" fmla="*/ 36674 h 52787"/>
              <a:gd name="connsiteX14" fmla="*/ 23703 w 43256"/>
              <a:gd name="connsiteY14" fmla="*/ 42965 h 52787"/>
              <a:gd name="connsiteX15" fmla="*/ 16516 w 43256"/>
              <a:gd name="connsiteY15" fmla="*/ 39125 h 52787"/>
              <a:gd name="connsiteX16" fmla="*/ 5840 w 43256"/>
              <a:gd name="connsiteY16" fmla="*/ 35331 h 52787"/>
              <a:gd name="connsiteX17" fmla="*/ 1146 w 43256"/>
              <a:gd name="connsiteY17" fmla="*/ 31109 h 52787"/>
              <a:gd name="connsiteX18" fmla="*/ 2149 w 43256"/>
              <a:gd name="connsiteY18" fmla="*/ 25410 h 52787"/>
              <a:gd name="connsiteX19" fmla="*/ 31 w 43256"/>
              <a:gd name="connsiteY19" fmla="*/ 19563 h 52787"/>
              <a:gd name="connsiteX20" fmla="*/ 3899 w 43256"/>
              <a:gd name="connsiteY20" fmla="*/ 14366 h 52787"/>
              <a:gd name="connsiteX21" fmla="*/ 3936 w 43256"/>
              <a:gd name="connsiteY21" fmla="*/ 14229 h 52787"/>
              <a:gd name="connsiteX0" fmla="*/ 1414882 w 4696403"/>
              <a:gd name="connsiteY0" fmla="*/ 1734301 h 1889209"/>
              <a:gd name="connsiteX1" fmla="*/ 3168985 w 4696403"/>
              <a:gd name="connsiteY1" fmla="*/ 1889209 h 1889209"/>
              <a:gd name="connsiteX2" fmla="*/ 1328988 w 4696403"/>
              <a:gd name="connsiteY2" fmla="*/ 1734301 h 1889209"/>
              <a:gd name="connsiteX3" fmla="*/ 1371935 w 4696403"/>
              <a:gd name="connsiteY3" fmla="*/ 1691354 h 1889209"/>
              <a:gd name="connsiteX4" fmla="*/ 1414882 w 4696403"/>
              <a:gd name="connsiteY4" fmla="*/ 1734301 h 1889209"/>
              <a:gd name="connsiteX0" fmla="*/ 2620885 w 4696403"/>
              <a:gd name="connsiteY0" fmla="*/ 1554651 h 1889209"/>
              <a:gd name="connsiteX1" fmla="*/ 2471491 w 4696403"/>
              <a:gd name="connsiteY1" fmla="*/ 1681258 h 1889209"/>
              <a:gd name="connsiteX2" fmla="*/ 2639597 w 4696403"/>
              <a:gd name="connsiteY2" fmla="*/ 1524116 h 1889209"/>
              <a:gd name="connsiteX3" fmla="*/ 2414341 w 4696403"/>
              <a:gd name="connsiteY3" fmla="*/ 1570539 h 1889209"/>
              <a:gd name="connsiteX4" fmla="*/ 2620885 w 4696403"/>
              <a:gd name="connsiteY4" fmla="*/ 1554651 h 1889209"/>
              <a:gd name="connsiteX0" fmla="*/ 2414761 w 4696403"/>
              <a:gd name="connsiteY0" fmla="*/ 1467277 h 1889209"/>
              <a:gd name="connsiteX1" fmla="*/ 2692320 w 4696403"/>
              <a:gd name="connsiteY1" fmla="*/ 1881110 h 1889209"/>
              <a:gd name="connsiteX2" fmla="*/ 2455529 w 4696403"/>
              <a:gd name="connsiteY2" fmla="*/ 1518168 h 1889209"/>
              <a:gd name="connsiteX3" fmla="*/ 2705020 w 4696403"/>
              <a:gd name="connsiteY3" fmla="*/ 1786280 h 1889209"/>
              <a:gd name="connsiteX4" fmla="*/ 2414761 w 4696403"/>
              <a:gd name="connsiteY4" fmla="*/ 1467277 h 1889209"/>
              <a:gd name="connsiteX0" fmla="*/ 4729 w 43256"/>
              <a:gd name="connsiteY0" fmla="*/ 26036 h 52787"/>
              <a:gd name="connsiteX1" fmla="*/ 2196 w 43256"/>
              <a:gd name="connsiteY1" fmla="*/ 25239 h 52787"/>
              <a:gd name="connsiteX2" fmla="*/ 6964 w 43256"/>
              <a:gd name="connsiteY2" fmla="*/ 34758 h 52787"/>
              <a:gd name="connsiteX3" fmla="*/ 5856 w 43256"/>
              <a:gd name="connsiteY3" fmla="*/ 35139 h 52787"/>
              <a:gd name="connsiteX4" fmla="*/ 16514 w 43256"/>
              <a:gd name="connsiteY4" fmla="*/ 38949 h 52787"/>
              <a:gd name="connsiteX5" fmla="*/ 15846 w 43256"/>
              <a:gd name="connsiteY5" fmla="*/ 37209 h 52787"/>
              <a:gd name="connsiteX6" fmla="*/ 28863 w 43256"/>
              <a:gd name="connsiteY6" fmla="*/ 34610 h 52787"/>
              <a:gd name="connsiteX7" fmla="*/ 28596 w 43256"/>
              <a:gd name="connsiteY7" fmla="*/ 36519 h 52787"/>
              <a:gd name="connsiteX8" fmla="*/ 38413 w 43256"/>
              <a:gd name="connsiteY8" fmla="*/ 27923 h 52787"/>
              <a:gd name="connsiteX9" fmla="*/ 37416 w 43256"/>
              <a:gd name="connsiteY9" fmla="*/ 29949 h 52787"/>
              <a:gd name="connsiteX10" fmla="*/ 41834 w 43256"/>
              <a:gd name="connsiteY10" fmla="*/ 15213 h 52787"/>
              <a:gd name="connsiteX11" fmla="*/ 40386 w 43256"/>
              <a:gd name="connsiteY11" fmla="*/ 17889 h 52787"/>
              <a:gd name="connsiteX12" fmla="*/ 38360 w 43256"/>
              <a:gd name="connsiteY12" fmla="*/ 5285 h 52787"/>
              <a:gd name="connsiteX13" fmla="*/ 38436 w 43256"/>
              <a:gd name="connsiteY13" fmla="*/ 6549 h 52787"/>
              <a:gd name="connsiteX14" fmla="*/ 29114 w 43256"/>
              <a:gd name="connsiteY14" fmla="*/ 3811 h 52787"/>
              <a:gd name="connsiteX15" fmla="*/ 29856 w 43256"/>
              <a:gd name="connsiteY15" fmla="*/ 2199 h 52787"/>
              <a:gd name="connsiteX16" fmla="*/ 22177 w 43256"/>
              <a:gd name="connsiteY16" fmla="*/ 4579 h 52787"/>
              <a:gd name="connsiteX17" fmla="*/ 22536 w 43256"/>
              <a:gd name="connsiteY17" fmla="*/ 3189 h 52787"/>
              <a:gd name="connsiteX18" fmla="*/ 14036 w 43256"/>
              <a:gd name="connsiteY18" fmla="*/ 5051 h 52787"/>
              <a:gd name="connsiteX19" fmla="*/ 15336 w 43256"/>
              <a:gd name="connsiteY19" fmla="*/ 6399 h 52787"/>
              <a:gd name="connsiteX20" fmla="*/ 4163 w 43256"/>
              <a:gd name="connsiteY20" fmla="*/ 15648 h 52787"/>
              <a:gd name="connsiteX21" fmla="*/ 3936 w 43256"/>
              <a:gd name="connsiteY21" fmla="*/ 14229 h 52787"/>
              <a:gd name="connsiteX0" fmla="*/ 3936 w 43256"/>
              <a:gd name="connsiteY0" fmla="*/ 14229 h 52937"/>
              <a:gd name="connsiteX1" fmla="*/ 5659 w 43256"/>
              <a:gd name="connsiteY1" fmla="*/ 6766 h 52937"/>
              <a:gd name="connsiteX2" fmla="*/ 14041 w 43256"/>
              <a:gd name="connsiteY2" fmla="*/ 5061 h 52937"/>
              <a:gd name="connsiteX3" fmla="*/ 22492 w 43256"/>
              <a:gd name="connsiteY3" fmla="*/ 3291 h 52937"/>
              <a:gd name="connsiteX4" fmla="*/ 25785 w 43256"/>
              <a:gd name="connsiteY4" fmla="*/ 59 h 52937"/>
              <a:gd name="connsiteX5" fmla="*/ 29869 w 43256"/>
              <a:gd name="connsiteY5" fmla="*/ 2340 h 52937"/>
              <a:gd name="connsiteX6" fmla="*/ 35499 w 43256"/>
              <a:gd name="connsiteY6" fmla="*/ 549 h 52937"/>
              <a:gd name="connsiteX7" fmla="*/ 38354 w 43256"/>
              <a:gd name="connsiteY7" fmla="*/ 5435 h 52937"/>
              <a:gd name="connsiteX8" fmla="*/ 42018 w 43256"/>
              <a:gd name="connsiteY8" fmla="*/ 10177 h 52937"/>
              <a:gd name="connsiteX9" fmla="*/ 41854 w 43256"/>
              <a:gd name="connsiteY9" fmla="*/ 15319 h 52937"/>
              <a:gd name="connsiteX10" fmla="*/ 43052 w 43256"/>
              <a:gd name="connsiteY10" fmla="*/ 23181 h 52937"/>
              <a:gd name="connsiteX11" fmla="*/ 37440 w 43256"/>
              <a:gd name="connsiteY11" fmla="*/ 30063 h 52937"/>
              <a:gd name="connsiteX12" fmla="*/ 35431 w 43256"/>
              <a:gd name="connsiteY12" fmla="*/ 35960 h 52937"/>
              <a:gd name="connsiteX13" fmla="*/ 28591 w 43256"/>
              <a:gd name="connsiteY13" fmla="*/ 36674 h 52937"/>
              <a:gd name="connsiteX14" fmla="*/ 23703 w 43256"/>
              <a:gd name="connsiteY14" fmla="*/ 42965 h 52937"/>
              <a:gd name="connsiteX15" fmla="*/ 16516 w 43256"/>
              <a:gd name="connsiteY15" fmla="*/ 39125 h 52937"/>
              <a:gd name="connsiteX16" fmla="*/ 5840 w 43256"/>
              <a:gd name="connsiteY16" fmla="*/ 35331 h 52937"/>
              <a:gd name="connsiteX17" fmla="*/ 1146 w 43256"/>
              <a:gd name="connsiteY17" fmla="*/ 31109 h 52937"/>
              <a:gd name="connsiteX18" fmla="*/ 2149 w 43256"/>
              <a:gd name="connsiteY18" fmla="*/ 25410 h 52937"/>
              <a:gd name="connsiteX19" fmla="*/ 31 w 43256"/>
              <a:gd name="connsiteY19" fmla="*/ 19563 h 52937"/>
              <a:gd name="connsiteX20" fmla="*/ 3899 w 43256"/>
              <a:gd name="connsiteY20" fmla="*/ 14366 h 52937"/>
              <a:gd name="connsiteX21" fmla="*/ 3936 w 43256"/>
              <a:gd name="connsiteY21" fmla="*/ 14229 h 52937"/>
              <a:gd name="connsiteX0" fmla="*/ 2856332 w 4696403"/>
              <a:gd name="connsiteY0" fmla="*/ 1510378 h 1894580"/>
              <a:gd name="connsiteX1" fmla="*/ 3168985 w 4696403"/>
              <a:gd name="connsiteY1" fmla="*/ 1889209 h 1894580"/>
              <a:gd name="connsiteX2" fmla="*/ 1328988 w 4696403"/>
              <a:gd name="connsiteY2" fmla="*/ 1734301 h 1894580"/>
              <a:gd name="connsiteX3" fmla="*/ 1371935 w 4696403"/>
              <a:gd name="connsiteY3" fmla="*/ 1691354 h 1894580"/>
              <a:gd name="connsiteX4" fmla="*/ 2856332 w 4696403"/>
              <a:gd name="connsiteY4" fmla="*/ 1510378 h 1894580"/>
              <a:gd name="connsiteX0" fmla="*/ 2620885 w 4696403"/>
              <a:gd name="connsiteY0" fmla="*/ 1554651 h 1894580"/>
              <a:gd name="connsiteX1" fmla="*/ 2471491 w 4696403"/>
              <a:gd name="connsiteY1" fmla="*/ 1681258 h 1894580"/>
              <a:gd name="connsiteX2" fmla="*/ 2639597 w 4696403"/>
              <a:gd name="connsiteY2" fmla="*/ 1524116 h 1894580"/>
              <a:gd name="connsiteX3" fmla="*/ 2414341 w 4696403"/>
              <a:gd name="connsiteY3" fmla="*/ 1570539 h 1894580"/>
              <a:gd name="connsiteX4" fmla="*/ 2620885 w 4696403"/>
              <a:gd name="connsiteY4" fmla="*/ 1554651 h 1894580"/>
              <a:gd name="connsiteX0" fmla="*/ 2414761 w 4696403"/>
              <a:gd name="connsiteY0" fmla="*/ 1467277 h 1894580"/>
              <a:gd name="connsiteX1" fmla="*/ 2692320 w 4696403"/>
              <a:gd name="connsiteY1" fmla="*/ 1881110 h 1894580"/>
              <a:gd name="connsiteX2" fmla="*/ 2455529 w 4696403"/>
              <a:gd name="connsiteY2" fmla="*/ 1518168 h 1894580"/>
              <a:gd name="connsiteX3" fmla="*/ 2705020 w 4696403"/>
              <a:gd name="connsiteY3" fmla="*/ 1786280 h 1894580"/>
              <a:gd name="connsiteX4" fmla="*/ 2414761 w 4696403"/>
              <a:gd name="connsiteY4" fmla="*/ 1467277 h 1894580"/>
              <a:gd name="connsiteX0" fmla="*/ 4729 w 43256"/>
              <a:gd name="connsiteY0" fmla="*/ 26036 h 52937"/>
              <a:gd name="connsiteX1" fmla="*/ 2196 w 43256"/>
              <a:gd name="connsiteY1" fmla="*/ 25239 h 52937"/>
              <a:gd name="connsiteX2" fmla="*/ 6964 w 43256"/>
              <a:gd name="connsiteY2" fmla="*/ 34758 h 52937"/>
              <a:gd name="connsiteX3" fmla="*/ 5856 w 43256"/>
              <a:gd name="connsiteY3" fmla="*/ 35139 h 52937"/>
              <a:gd name="connsiteX4" fmla="*/ 16514 w 43256"/>
              <a:gd name="connsiteY4" fmla="*/ 38949 h 52937"/>
              <a:gd name="connsiteX5" fmla="*/ 15846 w 43256"/>
              <a:gd name="connsiteY5" fmla="*/ 37209 h 52937"/>
              <a:gd name="connsiteX6" fmla="*/ 28863 w 43256"/>
              <a:gd name="connsiteY6" fmla="*/ 34610 h 52937"/>
              <a:gd name="connsiteX7" fmla="*/ 28596 w 43256"/>
              <a:gd name="connsiteY7" fmla="*/ 36519 h 52937"/>
              <a:gd name="connsiteX8" fmla="*/ 38413 w 43256"/>
              <a:gd name="connsiteY8" fmla="*/ 27923 h 52937"/>
              <a:gd name="connsiteX9" fmla="*/ 37416 w 43256"/>
              <a:gd name="connsiteY9" fmla="*/ 29949 h 52937"/>
              <a:gd name="connsiteX10" fmla="*/ 41834 w 43256"/>
              <a:gd name="connsiteY10" fmla="*/ 15213 h 52937"/>
              <a:gd name="connsiteX11" fmla="*/ 40386 w 43256"/>
              <a:gd name="connsiteY11" fmla="*/ 17889 h 52937"/>
              <a:gd name="connsiteX12" fmla="*/ 38360 w 43256"/>
              <a:gd name="connsiteY12" fmla="*/ 5285 h 52937"/>
              <a:gd name="connsiteX13" fmla="*/ 38436 w 43256"/>
              <a:gd name="connsiteY13" fmla="*/ 6549 h 52937"/>
              <a:gd name="connsiteX14" fmla="*/ 29114 w 43256"/>
              <a:gd name="connsiteY14" fmla="*/ 3811 h 52937"/>
              <a:gd name="connsiteX15" fmla="*/ 29856 w 43256"/>
              <a:gd name="connsiteY15" fmla="*/ 2199 h 52937"/>
              <a:gd name="connsiteX16" fmla="*/ 22177 w 43256"/>
              <a:gd name="connsiteY16" fmla="*/ 4579 h 52937"/>
              <a:gd name="connsiteX17" fmla="*/ 22536 w 43256"/>
              <a:gd name="connsiteY17" fmla="*/ 3189 h 52937"/>
              <a:gd name="connsiteX18" fmla="*/ 14036 w 43256"/>
              <a:gd name="connsiteY18" fmla="*/ 5051 h 52937"/>
              <a:gd name="connsiteX19" fmla="*/ 15336 w 43256"/>
              <a:gd name="connsiteY19" fmla="*/ 6399 h 52937"/>
              <a:gd name="connsiteX20" fmla="*/ 4163 w 43256"/>
              <a:gd name="connsiteY20" fmla="*/ 15648 h 52937"/>
              <a:gd name="connsiteX21" fmla="*/ 3936 w 43256"/>
              <a:gd name="connsiteY21" fmla="*/ 14229 h 52937"/>
              <a:gd name="connsiteX0" fmla="*/ 3936 w 43256"/>
              <a:gd name="connsiteY0" fmla="*/ 14229 h 52937"/>
              <a:gd name="connsiteX1" fmla="*/ 5659 w 43256"/>
              <a:gd name="connsiteY1" fmla="*/ 6766 h 52937"/>
              <a:gd name="connsiteX2" fmla="*/ 14041 w 43256"/>
              <a:gd name="connsiteY2" fmla="*/ 5061 h 52937"/>
              <a:gd name="connsiteX3" fmla="*/ 22492 w 43256"/>
              <a:gd name="connsiteY3" fmla="*/ 3291 h 52937"/>
              <a:gd name="connsiteX4" fmla="*/ 25785 w 43256"/>
              <a:gd name="connsiteY4" fmla="*/ 59 h 52937"/>
              <a:gd name="connsiteX5" fmla="*/ 29869 w 43256"/>
              <a:gd name="connsiteY5" fmla="*/ 2340 h 52937"/>
              <a:gd name="connsiteX6" fmla="*/ 35499 w 43256"/>
              <a:gd name="connsiteY6" fmla="*/ 549 h 52937"/>
              <a:gd name="connsiteX7" fmla="*/ 38354 w 43256"/>
              <a:gd name="connsiteY7" fmla="*/ 5435 h 52937"/>
              <a:gd name="connsiteX8" fmla="*/ 42018 w 43256"/>
              <a:gd name="connsiteY8" fmla="*/ 10177 h 52937"/>
              <a:gd name="connsiteX9" fmla="*/ 41854 w 43256"/>
              <a:gd name="connsiteY9" fmla="*/ 15319 h 52937"/>
              <a:gd name="connsiteX10" fmla="*/ 43052 w 43256"/>
              <a:gd name="connsiteY10" fmla="*/ 23181 h 52937"/>
              <a:gd name="connsiteX11" fmla="*/ 37440 w 43256"/>
              <a:gd name="connsiteY11" fmla="*/ 30063 h 52937"/>
              <a:gd name="connsiteX12" fmla="*/ 35431 w 43256"/>
              <a:gd name="connsiteY12" fmla="*/ 35960 h 52937"/>
              <a:gd name="connsiteX13" fmla="*/ 28591 w 43256"/>
              <a:gd name="connsiteY13" fmla="*/ 36674 h 52937"/>
              <a:gd name="connsiteX14" fmla="*/ 23703 w 43256"/>
              <a:gd name="connsiteY14" fmla="*/ 42965 h 52937"/>
              <a:gd name="connsiteX15" fmla="*/ 16516 w 43256"/>
              <a:gd name="connsiteY15" fmla="*/ 39125 h 52937"/>
              <a:gd name="connsiteX16" fmla="*/ 5840 w 43256"/>
              <a:gd name="connsiteY16" fmla="*/ 35331 h 52937"/>
              <a:gd name="connsiteX17" fmla="*/ 1146 w 43256"/>
              <a:gd name="connsiteY17" fmla="*/ 31109 h 52937"/>
              <a:gd name="connsiteX18" fmla="*/ 2149 w 43256"/>
              <a:gd name="connsiteY18" fmla="*/ 25410 h 52937"/>
              <a:gd name="connsiteX19" fmla="*/ 31 w 43256"/>
              <a:gd name="connsiteY19" fmla="*/ 19563 h 52937"/>
              <a:gd name="connsiteX20" fmla="*/ 3899 w 43256"/>
              <a:gd name="connsiteY20" fmla="*/ 14366 h 52937"/>
              <a:gd name="connsiteX21" fmla="*/ 3936 w 43256"/>
              <a:gd name="connsiteY21" fmla="*/ 14229 h 52937"/>
              <a:gd name="connsiteX0" fmla="*/ 2856332 w 4696403"/>
              <a:gd name="connsiteY0" fmla="*/ 1510378 h 1894582"/>
              <a:gd name="connsiteX1" fmla="*/ 3168985 w 4696403"/>
              <a:gd name="connsiteY1" fmla="*/ 1889209 h 1894582"/>
              <a:gd name="connsiteX2" fmla="*/ 1328988 w 4696403"/>
              <a:gd name="connsiteY2" fmla="*/ 1734301 h 1894582"/>
              <a:gd name="connsiteX3" fmla="*/ 2616535 w 4696403"/>
              <a:gd name="connsiteY3" fmla="*/ 1477610 h 1894582"/>
              <a:gd name="connsiteX4" fmla="*/ 2856332 w 4696403"/>
              <a:gd name="connsiteY4" fmla="*/ 1510378 h 1894582"/>
              <a:gd name="connsiteX0" fmla="*/ 2620885 w 4696403"/>
              <a:gd name="connsiteY0" fmla="*/ 1554651 h 1894582"/>
              <a:gd name="connsiteX1" fmla="*/ 2471491 w 4696403"/>
              <a:gd name="connsiteY1" fmla="*/ 1681258 h 1894582"/>
              <a:gd name="connsiteX2" fmla="*/ 2639597 w 4696403"/>
              <a:gd name="connsiteY2" fmla="*/ 1524116 h 1894582"/>
              <a:gd name="connsiteX3" fmla="*/ 2414341 w 4696403"/>
              <a:gd name="connsiteY3" fmla="*/ 1570539 h 1894582"/>
              <a:gd name="connsiteX4" fmla="*/ 2620885 w 4696403"/>
              <a:gd name="connsiteY4" fmla="*/ 1554651 h 1894582"/>
              <a:gd name="connsiteX0" fmla="*/ 2414761 w 4696403"/>
              <a:gd name="connsiteY0" fmla="*/ 1467277 h 1894582"/>
              <a:gd name="connsiteX1" fmla="*/ 2692320 w 4696403"/>
              <a:gd name="connsiteY1" fmla="*/ 1881110 h 1894582"/>
              <a:gd name="connsiteX2" fmla="*/ 2455529 w 4696403"/>
              <a:gd name="connsiteY2" fmla="*/ 1518168 h 1894582"/>
              <a:gd name="connsiteX3" fmla="*/ 2705020 w 4696403"/>
              <a:gd name="connsiteY3" fmla="*/ 1786280 h 1894582"/>
              <a:gd name="connsiteX4" fmla="*/ 2414761 w 4696403"/>
              <a:gd name="connsiteY4" fmla="*/ 1467277 h 1894582"/>
              <a:gd name="connsiteX0" fmla="*/ 4729 w 43256"/>
              <a:gd name="connsiteY0" fmla="*/ 26036 h 52937"/>
              <a:gd name="connsiteX1" fmla="*/ 2196 w 43256"/>
              <a:gd name="connsiteY1" fmla="*/ 25239 h 52937"/>
              <a:gd name="connsiteX2" fmla="*/ 6964 w 43256"/>
              <a:gd name="connsiteY2" fmla="*/ 34758 h 52937"/>
              <a:gd name="connsiteX3" fmla="*/ 5856 w 43256"/>
              <a:gd name="connsiteY3" fmla="*/ 35139 h 52937"/>
              <a:gd name="connsiteX4" fmla="*/ 16514 w 43256"/>
              <a:gd name="connsiteY4" fmla="*/ 38949 h 52937"/>
              <a:gd name="connsiteX5" fmla="*/ 15846 w 43256"/>
              <a:gd name="connsiteY5" fmla="*/ 37209 h 52937"/>
              <a:gd name="connsiteX6" fmla="*/ 28863 w 43256"/>
              <a:gd name="connsiteY6" fmla="*/ 34610 h 52937"/>
              <a:gd name="connsiteX7" fmla="*/ 28596 w 43256"/>
              <a:gd name="connsiteY7" fmla="*/ 36519 h 52937"/>
              <a:gd name="connsiteX8" fmla="*/ 38413 w 43256"/>
              <a:gd name="connsiteY8" fmla="*/ 27923 h 52937"/>
              <a:gd name="connsiteX9" fmla="*/ 37416 w 43256"/>
              <a:gd name="connsiteY9" fmla="*/ 29949 h 52937"/>
              <a:gd name="connsiteX10" fmla="*/ 41834 w 43256"/>
              <a:gd name="connsiteY10" fmla="*/ 15213 h 52937"/>
              <a:gd name="connsiteX11" fmla="*/ 40386 w 43256"/>
              <a:gd name="connsiteY11" fmla="*/ 17889 h 52937"/>
              <a:gd name="connsiteX12" fmla="*/ 38360 w 43256"/>
              <a:gd name="connsiteY12" fmla="*/ 5285 h 52937"/>
              <a:gd name="connsiteX13" fmla="*/ 38436 w 43256"/>
              <a:gd name="connsiteY13" fmla="*/ 6549 h 52937"/>
              <a:gd name="connsiteX14" fmla="*/ 29114 w 43256"/>
              <a:gd name="connsiteY14" fmla="*/ 3811 h 52937"/>
              <a:gd name="connsiteX15" fmla="*/ 29856 w 43256"/>
              <a:gd name="connsiteY15" fmla="*/ 2199 h 52937"/>
              <a:gd name="connsiteX16" fmla="*/ 22177 w 43256"/>
              <a:gd name="connsiteY16" fmla="*/ 4579 h 52937"/>
              <a:gd name="connsiteX17" fmla="*/ 22536 w 43256"/>
              <a:gd name="connsiteY17" fmla="*/ 3189 h 52937"/>
              <a:gd name="connsiteX18" fmla="*/ 14036 w 43256"/>
              <a:gd name="connsiteY18" fmla="*/ 5051 h 52937"/>
              <a:gd name="connsiteX19" fmla="*/ 15336 w 43256"/>
              <a:gd name="connsiteY19" fmla="*/ 6399 h 52937"/>
              <a:gd name="connsiteX20" fmla="*/ 4163 w 43256"/>
              <a:gd name="connsiteY20" fmla="*/ 15648 h 52937"/>
              <a:gd name="connsiteX21" fmla="*/ 3936 w 43256"/>
              <a:gd name="connsiteY21" fmla="*/ 14229 h 52937"/>
              <a:gd name="connsiteX0" fmla="*/ 3936 w 43256"/>
              <a:gd name="connsiteY0" fmla="*/ 14229 h 52805"/>
              <a:gd name="connsiteX1" fmla="*/ 5659 w 43256"/>
              <a:gd name="connsiteY1" fmla="*/ 6766 h 52805"/>
              <a:gd name="connsiteX2" fmla="*/ 14041 w 43256"/>
              <a:gd name="connsiteY2" fmla="*/ 5061 h 52805"/>
              <a:gd name="connsiteX3" fmla="*/ 22492 w 43256"/>
              <a:gd name="connsiteY3" fmla="*/ 3291 h 52805"/>
              <a:gd name="connsiteX4" fmla="*/ 25785 w 43256"/>
              <a:gd name="connsiteY4" fmla="*/ 59 h 52805"/>
              <a:gd name="connsiteX5" fmla="*/ 29869 w 43256"/>
              <a:gd name="connsiteY5" fmla="*/ 2340 h 52805"/>
              <a:gd name="connsiteX6" fmla="*/ 35499 w 43256"/>
              <a:gd name="connsiteY6" fmla="*/ 549 h 52805"/>
              <a:gd name="connsiteX7" fmla="*/ 38354 w 43256"/>
              <a:gd name="connsiteY7" fmla="*/ 5435 h 52805"/>
              <a:gd name="connsiteX8" fmla="*/ 42018 w 43256"/>
              <a:gd name="connsiteY8" fmla="*/ 10177 h 52805"/>
              <a:gd name="connsiteX9" fmla="*/ 41854 w 43256"/>
              <a:gd name="connsiteY9" fmla="*/ 15319 h 52805"/>
              <a:gd name="connsiteX10" fmla="*/ 43052 w 43256"/>
              <a:gd name="connsiteY10" fmla="*/ 23181 h 52805"/>
              <a:gd name="connsiteX11" fmla="*/ 37440 w 43256"/>
              <a:gd name="connsiteY11" fmla="*/ 30063 h 52805"/>
              <a:gd name="connsiteX12" fmla="*/ 35431 w 43256"/>
              <a:gd name="connsiteY12" fmla="*/ 35960 h 52805"/>
              <a:gd name="connsiteX13" fmla="*/ 28591 w 43256"/>
              <a:gd name="connsiteY13" fmla="*/ 36674 h 52805"/>
              <a:gd name="connsiteX14" fmla="*/ 23703 w 43256"/>
              <a:gd name="connsiteY14" fmla="*/ 42965 h 52805"/>
              <a:gd name="connsiteX15" fmla="*/ 16516 w 43256"/>
              <a:gd name="connsiteY15" fmla="*/ 39125 h 52805"/>
              <a:gd name="connsiteX16" fmla="*/ 5840 w 43256"/>
              <a:gd name="connsiteY16" fmla="*/ 35331 h 52805"/>
              <a:gd name="connsiteX17" fmla="*/ 1146 w 43256"/>
              <a:gd name="connsiteY17" fmla="*/ 31109 h 52805"/>
              <a:gd name="connsiteX18" fmla="*/ 2149 w 43256"/>
              <a:gd name="connsiteY18" fmla="*/ 25410 h 52805"/>
              <a:gd name="connsiteX19" fmla="*/ 31 w 43256"/>
              <a:gd name="connsiteY19" fmla="*/ 19563 h 52805"/>
              <a:gd name="connsiteX20" fmla="*/ 3899 w 43256"/>
              <a:gd name="connsiteY20" fmla="*/ 14366 h 52805"/>
              <a:gd name="connsiteX21" fmla="*/ 3936 w 43256"/>
              <a:gd name="connsiteY21" fmla="*/ 14229 h 52805"/>
              <a:gd name="connsiteX0" fmla="*/ 2856332 w 4696403"/>
              <a:gd name="connsiteY0" fmla="*/ 1510378 h 1889845"/>
              <a:gd name="connsiteX1" fmla="*/ 3168985 w 4696403"/>
              <a:gd name="connsiteY1" fmla="*/ 1889209 h 1889845"/>
              <a:gd name="connsiteX2" fmla="*/ 2522788 w 4696403"/>
              <a:gd name="connsiteY2" fmla="*/ 1408596 h 1889845"/>
              <a:gd name="connsiteX3" fmla="*/ 2616535 w 4696403"/>
              <a:gd name="connsiteY3" fmla="*/ 1477610 h 1889845"/>
              <a:gd name="connsiteX4" fmla="*/ 2856332 w 4696403"/>
              <a:gd name="connsiteY4" fmla="*/ 1510378 h 1889845"/>
              <a:gd name="connsiteX0" fmla="*/ 2620885 w 4696403"/>
              <a:gd name="connsiteY0" fmla="*/ 1554651 h 1889845"/>
              <a:gd name="connsiteX1" fmla="*/ 2471491 w 4696403"/>
              <a:gd name="connsiteY1" fmla="*/ 1681258 h 1889845"/>
              <a:gd name="connsiteX2" fmla="*/ 2639597 w 4696403"/>
              <a:gd name="connsiteY2" fmla="*/ 1524116 h 1889845"/>
              <a:gd name="connsiteX3" fmla="*/ 2414341 w 4696403"/>
              <a:gd name="connsiteY3" fmla="*/ 1570539 h 1889845"/>
              <a:gd name="connsiteX4" fmla="*/ 2620885 w 4696403"/>
              <a:gd name="connsiteY4" fmla="*/ 1554651 h 1889845"/>
              <a:gd name="connsiteX0" fmla="*/ 2414761 w 4696403"/>
              <a:gd name="connsiteY0" fmla="*/ 1467277 h 1889845"/>
              <a:gd name="connsiteX1" fmla="*/ 2692320 w 4696403"/>
              <a:gd name="connsiteY1" fmla="*/ 1881110 h 1889845"/>
              <a:gd name="connsiteX2" fmla="*/ 2455529 w 4696403"/>
              <a:gd name="connsiteY2" fmla="*/ 1518168 h 1889845"/>
              <a:gd name="connsiteX3" fmla="*/ 2705020 w 4696403"/>
              <a:gd name="connsiteY3" fmla="*/ 1786280 h 1889845"/>
              <a:gd name="connsiteX4" fmla="*/ 2414761 w 4696403"/>
              <a:gd name="connsiteY4" fmla="*/ 1467277 h 1889845"/>
              <a:gd name="connsiteX0" fmla="*/ 4729 w 43256"/>
              <a:gd name="connsiteY0" fmla="*/ 26036 h 52805"/>
              <a:gd name="connsiteX1" fmla="*/ 2196 w 43256"/>
              <a:gd name="connsiteY1" fmla="*/ 25239 h 52805"/>
              <a:gd name="connsiteX2" fmla="*/ 6964 w 43256"/>
              <a:gd name="connsiteY2" fmla="*/ 34758 h 52805"/>
              <a:gd name="connsiteX3" fmla="*/ 5856 w 43256"/>
              <a:gd name="connsiteY3" fmla="*/ 35139 h 52805"/>
              <a:gd name="connsiteX4" fmla="*/ 16514 w 43256"/>
              <a:gd name="connsiteY4" fmla="*/ 38949 h 52805"/>
              <a:gd name="connsiteX5" fmla="*/ 15846 w 43256"/>
              <a:gd name="connsiteY5" fmla="*/ 37209 h 52805"/>
              <a:gd name="connsiteX6" fmla="*/ 28863 w 43256"/>
              <a:gd name="connsiteY6" fmla="*/ 34610 h 52805"/>
              <a:gd name="connsiteX7" fmla="*/ 28596 w 43256"/>
              <a:gd name="connsiteY7" fmla="*/ 36519 h 52805"/>
              <a:gd name="connsiteX8" fmla="*/ 38413 w 43256"/>
              <a:gd name="connsiteY8" fmla="*/ 27923 h 52805"/>
              <a:gd name="connsiteX9" fmla="*/ 37416 w 43256"/>
              <a:gd name="connsiteY9" fmla="*/ 29949 h 52805"/>
              <a:gd name="connsiteX10" fmla="*/ 41834 w 43256"/>
              <a:gd name="connsiteY10" fmla="*/ 15213 h 52805"/>
              <a:gd name="connsiteX11" fmla="*/ 40386 w 43256"/>
              <a:gd name="connsiteY11" fmla="*/ 17889 h 52805"/>
              <a:gd name="connsiteX12" fmla="*/ 38360 w 43256"/>
              <a:gd name="connsiteY12" fmla="*/ 5285 h 52805"/>
              <a:gd name="connsiteX13" fmla="*/ 38436 w 43256"/>
              <a:gd name="connsiteY13" fmla="*/ 6549 h 52805"/>
              <a:gd name="connsiteX14" fmla="*/ 29114 w 43256"/>
              <a:gd name="connsiteY14" fmla="*/ 3811 h 52805"/>
              <a:gd name="connsiteX15" fmla="*/ 29856 w 43256"/>
              <a:gd name="connsiteY15" fmla="*/ 2199 h 52805"/>
              <a:gd name="connsiteX16" fmla="*/ 22177 w 43256"/>
              <a:gd name="connsiteY16" fmla="*/ 4579 h 52805"/>
              <a:gd name="connsiteX17" fmla="*/ 22536 w 43256"/>
              <a:gd name="connsiteY17" fmla="*/ 3189 h 52805"/>
              <a:gd name="connsiteX18" fmla="*/ 14036 w 43256"/>
              <a:gd name="connsiteY18" fmla="*/ 5051 h 52805"/>
              <a:gd name="connsiteX19" fmla="*/ 15336 w 43256"/>
              <a:gd name="connsiteY19" fmla="*/ 6399 h 52805"/>
              <a:gd name="connsiteX20" fmla="*/ 4163 w 43256"/>
              <a:gd name="connsiteY20" fmla="*/ 15648 h 52805"/>
              <a:gd name="connsiteX21" fmla="*/ 3936 w 43256"/>
              <a:gd name="connsiteY21" fmla="*/ 14229 h 52805"/>
              <a:gd name="connsiteX0" fmla="*/ 3936 w 43256"/>
              <a:gd name="connsiteY0" fmla="*/ 14229 h 54509"/>
              <a:gd name="connsiteX1" fmla="*/ 5659 w 43256"/>
              <a:gd name="connsiteY1" fmla="*/ 6766 h 54509"/>
              <a:gd name="connsiteX2" fmla="*/ 14041 w 43256"/>
              <a:gd name="connsiteY2" fmla="*/ 5061 h 54509"/>
              <a:gd name="connsiteX3" fmla="*/ 22492 w 43256"/>
              <a:gd name="connsiteY3" fmla="*/ 3291 h 54509"/>
              <a:gd name="connsiteX4" fmla="*/ 25785 w 43256"/>
              <a:gd name="connsiteY4" fmla="*/ 59 h 54509"/>
              <a:gd name="connsiteX5" fmla="*/ 29869 w 43256"/>
              <a:gd name="connsiteY5" fmla="*/ 2340 h 54509"/>
              <a:gd name="connsiteX6" fmla="*/ 35499 w 43256"/>
              <a:gd name="connsiteY6" fmla="*/ 549 h 54509"/>
              <a:gd name="connsiteX7" fmla="*/ 38354 w 43256"/>
              <a:gd name="connsiteY7" fmla="*/ 5435 h 54509"/>
              <a:gd name="connsiteX8" fmla="*/ 42018 w 43256"/>
              <a:gd name="connsiteY8" fmla="*/ 10177 h 54509"/>
              <a:gd name="connsiteX9" fmla="*/ 41854 w 43256"/>
              <a:gd name="connsiteY9" fmla="*/ 15319 h 54509"/>
              <a:gd name="connsiteX10" fmla="*/ 43052 w 43256"/>
              <a:gd name="connsiteY10" fmla="*/ 23181 h 54509"/>
              <a:gd name="connsiteX11" fmla="*/ 37440 w 43256"/>
              <a:gd name="connsiteY11" fmla="*/ 30063 h 54509"/>
              <a:gd name="connsiteX12" fmla="*/ 35431 w 43256"/>
              <a:gd name="connsiteY12" fmla="*/ 35960 h 54509"/>
              <a:gd name="connsiteX13" fmla="*/ 28591 w 43256"/>
              <a:gd name="connsiteY13" fmla="*/ 36674 h 54509"/>
              <a:gd name="connsiteX14" fmla="*/ 23703 w 43256"/>
              <a:gd name="connsiteY14" fmla="*/ 42965 h 54509"/>
              <a:gd name="connsiteX15" fmla="*/ 16516 w 43256"/>
              <a:gd name="connsiteY15" fmla="*/ 39125 h 54509"/>
              <a:gd name="connsiteX16" fmla="*/ 5840 w 43256"/>
              <a:gd name="connsiteY16" fmla="*/ 35331 h 54509"/>
              <a:gd name="connsiteX17" fmla="*/ 1146 w 43256"/>
              <a:gd name="connsiteY17" fmla="*/ 31109 h 54509"/>
              <a:gd name="connsiteX18" fmla="*/ 2149 w 43256"/>
              <a:gd name="connsiteY18" fmla="*/ 25410 h 54509"/>
              <a:gd name="connsiteX19" fmla="*/ 31 w 43256"/>
              <a:gd name="connsiteY19" fmla="*/ 19563 h 54509"/>
              <a:gd name="connsiteX20" fmla="*/ 3899 w 43256"/>
              <a:gd name="connsiteY20" fmla="*/ 14366 h 54509"/>
              <a:gd name="connsiteX21" fmla="*/ 3936 w 43256"/>
              <a:gd name="connsiteY21" fmla="*/ 14229 h 54509"/>
              <a:gd name="connsiteX0" fmla="*/ 2856332 w 4696403"/>
              <a:gd name="connsiteY0" fmla="*/ 1510378 h 1950831"/>
              <a:gd name="connsiteX1" fmla="*/ 2730835 w 4696403"/>
              <a:gd name="connsiteY1" fmla="*/ 1950278 h 1950831"/>
              <a:gd name="connsiteX2" fmla="*/ 2522788 w 4696403"/>
              <a:gd name="connsiteY2" fmla="*/ 1408596 h 1950831"/>
              <a:gd name="connsiteX3" fmla="*/ 2616535 w 4696403"/>
              <a:gd name="connsiteY3" fmla="*/ 1477610 h 1950831"/>
              <a:gd name="connsiteX4" fmla="*/ 2856332 w 4696403"/>
              <a:gd name="connsiteY4" fmla="*/ 1510378 h 1950831"/>
              <a:gd name="connsiteX0" fmla="*/ 2620885 w 4696403"/>
              <a:gd name="connsiteY0" fmla="*/ 1554651 h 1950831"/>
              <a:gd name="connsiteX1" fmla="*/ 2471491 w 4696403"/>
              <a:gd name="connsiteY1" fmla="*/ 1681258 h 1950831"/>
              <a:gd name="connsiteX2" fmla="*/ 2639597 w 4696403"/>
              <a:gd name="connsiteY2" fmla="*/ 1524116 h 1950831"/>
              <a:gd name="connsiteX3" fmla="*/ 2414341 w 4696403"/>
              <a:gd name="connsiteY3" fmla="*/ 1570539 h 1950831"/>
              <a:gd name="connsiteX4" fmla="*/ 2620885 w 4696403"/>
              <a:gd name="connsiteY4" fmla="*/ 1554651 h 1950831"/>
              <a:gd name="connsiteX0" fmla="*/ 2414761 w 4696403"/>
              <a:gd name="connsiteY0" fmla="*/ 1467277 h 1950831"/>
              <a:gd name="connsiteX1" fmla="*/ 2692320 w 4696403"/>
              <a:gd name="connsiteY1" fmla="*/ 1881110 h 1950831"/>
              <a:gd name="connsiteX2" fmla="*/ 2455529 w 4696403"/>
              <a:gd name="connsiteY2" fmla="*/ 1518168 h 1950831"/>
              <a:gd name="connsiteX3" fmla="*/ 2705020 w 4696403"/>
              <a:gd name="connsiteY3" fmla="*/ 1786280 h 1950831"/>
              <a:gd name="connsiteX4" fmla="*/ 2414761 w 4696403"/>
              <a:gd name="connsiteY4" fmla="*/ 1467277 h 1950831"/>
              <a:gd name="connsiteX0" fmla="*/ 4729 w 43256"/>
              <a:gd name="connsiteY0" fmla="*/ 26036 h 54509"/>
              <a:gd name="connsiteX1" fmla="*/ 2196 w 43256"/>
              <a:gd name="connsiteY1" fmla="*/ 25239 h 54509"/>
              <a:gd name="connsiteX2" fmla="*/ 6964 w 43256"/>
              <a:gd name="connsiteY2" fmla="*/ 34758 h 54509"/>
              <a:gd name="connsiteX3" fmla="*/ 5856 w 43256"/>
              <a:gd name="connsiteY3" fmla="*/ 35139 h 54509"/>
              <a:gd name="connsiteX4" fmla="*/ 16514 w 43256"/>
              <a:gd name="connsiteY4" fmla="*/ 38949 h 54509"/>
              <a:gd name="connsiteX5" fmla="*/ 15846 w 43256"/>
              <a:gd name="connsiteY5" fmla="*/ 37209 h 54509"/>
              <a:gd name="connsiteX6" fmla="*/ 28863 w 43256"/>
              <a:gd name="connsiteY6" fmla="*/ 34610 h 54509"/>
              <a:gd name="connsiteX7" fmla="*/ 28596 w 43256"/>
              <a:gd name="connsiteY7" fmla="*/ 36519 h 54509"/>
              <a:gd name="connsiteX8" fmla="*/ 38413 w 43256"/>
              <a:gd name="connsiteY8" fmla="*/ 27923 h 54509"/>
              <a:gd name="connsiteX9" fmla="*/ 37416 w 43256"/>
              <a:gd name="connsiteY9" fmla="*/ 29949 h 54509"/>
              <a:gd name="connsiteX10" fmla="*/ 41834 w 43256"/>
              <a:gd name="connsiteY10" fmla="*/ 15213 h 54509"/>
              <a:gd name="connsiteX11" fmla="*/ 40386 w 43256"/>
              <a:gd name="connsiteY11" fmla="*/ 17889 h 54509"/>
              <a:gd name="connsiteX12" fmla="*/ 38360 w 43256"/>
              <a:gd name="connsiteY12" fmla="*/ 5285 h 54509"/>
              <a:gd name="connsiteX13" fmla="*/ 38436 w 43256"/>
              <a:gd name="connsiteY13" fmla="*/ 6549 h 54509"/>
              <a:gd name="connsiteX14" fmla="*/ 29114 w 43256"/>
              <a:gd name="connsiteY14" fmla="*/ 3811 h 54509"/>
              <a:gd name="connsiteX15" fmla="*/ 29856 w 43256"/>
              <a:gd name="connsiteY15" fmla="*/ 2199 h 54509"/>
              <a:gd name="connsiteX16" fmla="*/ 22177 w 43256"/>
              <a:gd name="connsiteY16" fmla="*/ 4579 h 54509"/>
              <a:gd name="connsiteX17" fmla="*/ 22536 w 43256"/>
              <a:gd name="connsiteY17" fmla="*/ 3189 h 54509"/>
              <a:gd name="connsiteX18" fmla="*/ 14036 w 43256"/>
              <a:gd name="connsiteY18" fmla="*/ 5051 h 54509"/>
              <a:gd name="connsiteX19" fmla="*/ 15336 w 43256"/>
              <a:gd name="connsiteY19" fmla="*/ 6399 h 54509"/>
              <a:gd name="connsiteX20" fmla="*/ 4163 w 43256"/>
              <a:gd name="connsiteY20" fmla="*/ 15648 h 54509"/>
              <a:gd name="connsiteX21" fmla="*/ 3936 w 43256"/>
              <a:gd name="connsiteY21" fmla="*/ 14229 h 54509"/>
              <a:gd name="connsiteX0" fmla="*/ 3936 w 43256"/>
              <a:gd name="connsiteY0" fmla="*/ 14229 h 54517"/>
              <a:gd name="connsiteX1" fmla="*/ 5659 w 43256"/>
              <a:gd name="connsiteY1" fmla="*/ 6766 h 54517"/>
              <a:gd name="connsiteX2" fmla="*/ 14041 w 43256"/>
              <a:gd name="connsiteY2" fmla="*/ 5061 h 54517"/>
              <a:gd name="connsiteX3" fmla="*/ 22492 w 43256"/>
              <a:gd name="connsiteY3" fmla="*/ 3291 h 54517"/>
              <a:gd name="connsiteX4" fmla="*/ 25785 w 43256"/>
              <a:gd name="connsiteY4" fmla="*/ 59 h 54517"/>
              <a:gd name="connsiteX5" fmla="*/ 29869 w 43256"/>
              <a:gd name="connsiteY5" fmla="*/ 2340 h 54517"/>
              <a:gd name="connsiteX6" fmla="*/ 35499 w 43256"/>
              <a:gd name="connsiteY6" fmla="*/ 549 h 54517"/>
              <a:gd name="connsiteX7" fmla="*/ 38354 w 43256"/>
              <a:gd name="connsiteY7" fmla="*/ 5435 h 54517"/>
              <a:gd name="connsiteX8" fmla="*/ 42018 w 43256"/>
              <a:gd name="connsiteY8" fmla="*/ 10177 h 54517"/>
              <a:gd name="connsiteX9" fmla="*/ 41854 w 43256"/>
              <a:gd name="connsiteY9" fmla="*/ 15319 h 54517"/>
              <a:gd name="connsiteX10" fmla="*/ 43052 w 43256"/>
              <a:gd name="connsiteY10" fmla="*/ 23181 h 54517"/>
              <a:gd name="connsiteX11" fmla="*/ 37440 w 43256"/>
              <a:gd name="connsiteY11" fmla="*/ 30063 h 54517"/>
              <a:gd name="connsiteX12" fmla="*/ 35431 w 43256"/>
              <a:gd name="connsiteY12" fmla="*/ 35960 h 54517"/>
              <a:gd name="connsiteX13" fmla="*/ 28591 w 43256"/>
              <a:gd name="connsiteY13" fmla="*/ 36674 h 54517"/>
              <a:gd name="connsiteX14" fmla="*/ 23703 w 43256"/>
              <a:gd name="connsiteY14" fmla="*/ 42965 h 54517"/>
              <a:gd name="connsiteX15" fmla="*/ 16516 w 43256"/>
              <a:gd name="connsiteY15" fmla="*/ 39125 h 54517"/>
              <a:gd name="connsiteX16" fmla="*/ 5840 w 43256"/>
              <a:gd name="connsiteY16" fmla="*/ 35331 h 54517"/>
              <a:gd name="connsiteX17" fmla="*/ 1146 w 43256"/>
              <a:gd name="connsiteY17" fmla="*/ 31109 h 54517"/>
              <a:gd name="connsiteX18" fmla="*/ 2149 w 43256"/>
              <a:gd name="connsiteY18" fmla="*/ 25410 h 54517"/>
              <a:gd name="connsiteX19" fmla="*/ 31 w 43256"/>
              <a:gd name="connsiteY19" fmla="*/ 19563 h 54517"/>
              <a:gd name="connsiteX20" fmla="*/ 3899 w 43256"/>
              <a:gd name="connsiteY20" fmla="*/ 14366 h 54517"/>
              <a:gd name="connsiteX21" fmla="*/ 3936 w 43256"/>
              <a:gd name="connsiteY21" fmla="*/ 14229 h 54517"/>
              <a:gd name="connsiteX0" fmla="*/ 2615032 w 4696403"/>
              <a:gd name="connsiteY0" fmla="*/ 1530734 h 1951105"/>
              <a:gd name="connsiteX1" fmla="*/ 2730835 w 4696403"/>
              <a:gd name="connsiteY1" fmla="*/ 1950278 h 1951105"/>
              <a:gd name="connsiteX2" fmla="*/ 2522788 w 4696403"/>
              <a:gd name="connsiteY2" fmla="*/ 1408596 h 1951105"/>
              <a:gd name="connsiteX3" fmla="*/ 2616535 w 4696403"/>
              <a:gd name="connsiteY3" fmla="*/ 1477610 h 1951105"/>
              <a:gd name="connsiteX4" fmla="*/ 2615032 w 4696403"/>
              <a:gd name="connsiteY4" fmla="*/ 1530734 h 1951105"/>
              <a:gd name="connsiteX0" fmla="*/ 2620885 w 4696403"/>
              <a:gd name="connsiteY0" fmla="*/ 1554651 h 1951105"/>
              <a:gd name="connsiteX1" fmla="*/ 2471491 w 4696403"/>
              <a:gd name="connsiteY1" fmla="*/ 1681258 h 1951105"/>
              <a:gd name="connsiteX2" fmla="*/ 2639597 w 4696403"/>
              <a:gd name="connsiteY2" fmla="*/ 1524116 h 1951105"/>
              <a:gd name="connsiteX3" fmla="*/ 2414341 w 4696403"/>
              <a:gd name="connsiteY3" fmla="*/ 1570539 h 1951105"/>
              <a:gd name="connsiteX4" fmla="*/ 2620885 w 4696403"/>
              <a:gd name="connsiteY4" fmla="*/ 1554651 h 1951105"/>
              <a:gd name="connsiteX0" fmla="*/ 2414761 w 4696403"/>
              <a:gd name="connsiteY0" fmla="*/ 1467277 h 1951105"/>
              <a:gd name="connsiteX1" fmla="*/ 2692320 w 4696403"/>
              <a:gd name="connsiteY1" fmla="*/ 1881110 h 1951105"/>
              <a:gd name="connsiteX2" fmla="*/ 2455529 w 4696403"/>
              <a:gd name="connsiteY2" fmla="*/ 1518168 h 1951105"/>
              <a:gd name="connsiteX3" fmla="*/ 2705020 w 4696403"/>
              <a:gd name="connsiteY3" fmla="*/ 1786280 h 1951105"/>
              <a:gd name="connsiteX4" fmla="*/ 2414761 w 4696403"/>
              <a:gd name="connsiteY4" fmla="*/ 1467277 h 1951105"/>
              <a:gd name="connsiteX0" fmla="*/ 4729 w 43256"/>
              <a:gd name="connsiteY0" fmla="*/ 26036 h 54517"/>
              <a:gd name="connsiteX1" fmla="*/ 2196 w 43256"/>
              <a:gd name="connsiteY1" fmla="*/ 25239 h 54517"/>
              <a:gd name="connsiteX2" fmla="*/ 6964 w 43256"/>
              <a:gd name="connsiteY2" fmla="*/ 34758 h 54517"/>
              <a:gd name="connsiteX3" fmla="*/ 5856 w 43256"/>
              <a:gd name="connsiteY3" fmla="*/ 35139 h 54517"/>
              <a:gd name="connsiteX4" fmla="*/ 16514 w 43256"/>
              <a:gd name="connsiteY4" fmla="*/ 38949 h 54517"/>
              <a:gd name="connsiteX5" fmla="*/ 15846 w 43256"/>
              <a:gd name="connsiteY5" fmla="*/ 37209 h 54517"/>
              <a:gd name="connsiteX6" fmla="*/ 28863 w 43256"/>
              <a:gd name="connsiteY6" fmla="*/ 34610 h 54517"/>
              <a:gd name="connsiteX7" fmla="*/ 28596 w 43256"/>
              <a:gd name="connsiteY7" fmla="*/ 36519 h 54517"/>
              <a:gd name="connsiteX8" fmla="*/ 38413 w 43256"/>
              <a:gd name="connsiteY8" fmla="*/ 27923 h 54517"/>
              <a:gd name="connsiteX9" fmla="*/ 37416 w 43256"/>
              <a:gd name="connsiteY9" fmla="*/ 29949 h 54517"/>
              <a:gd name="connsiteX10" fmla="*/ 41834 w 43256"/>
              <a:gd name="connsiteY10" fmla="*/ 15213 h 54517"/>
              <a:gd name="connsiteX11" fmla="*/ 40386 w 43256"/>
              <a:gd name="connsiteY11" fmla="*/ 17889 h 54517"/>
              <a:gd name="connsiteX12" fmla="*/ 38360 w 43256"/>
              <a:gd name="connsiteY12" fmla="*/ 5285 h 54517"/>
              <a:gd name="connsiteX13" fmla="*/ 38436 w 43256"/>
              <a:gd name="connsiteY13" fmla="*/ 6549 h 54517"/>
              <a:gd name="connsiteX14" fmla="*/ 29114 w 43256"/>
              <a:gd name="connsiteY14" fmla="*/ 3811 h 54517"/>
              <a:gd name="connsiteX15" fmla="*/ 29856 w 43256"/>
              <a:gd name="connsiteY15" fmla="*/ 2199 h 54517"/>
              <a:gd name="connsiteX16" fmla="*/ 22177 w 43256"/>
              <a:gd name="connsiteY16" fmla="*/ 4579 h 54517"/>
              <a:gd name="connsiteX17" fmla="*/ 22536 w 43256"/>
              <a:gd name="connsiteY17" fmla="*/ 3189 h 54517"/>
              <a:gd name="connsiteX18" fmla="*/ 14036 w 43256"/>
              <a:gd name="connsiteY18" fmla="*/ 5051 h 54517"/>
              <a:gd name="connsiteX19" fmla="*/ 15336 w 43256"/>
              <a:gd name="connsiteY19" fmla="*/ 6399 h 54517"/>
              <a:gd name="connsiteX20" fmla="*/ 4163 w 43256"/>
              <a:gd name="connsiteY20" fmla="*/ 15648 h 54517"/>
              <a:gd name="connsiteX21" fmla="*/ 3936 w 43256"/>
              <a:gd name="connsiteY21" fmla="*/ 14229 h 54517"/>
              <a:gd name="connsiteX0" fmla="*/ 3936 w 43256"/>
              <a:gd name="connsiteY0" fmla="*/ 14229 h 54517"/>
              <a:gd name="connsiteX1" fmla="*/ 5659 w 43256"/>
              <a:gd name="connsiteY1" fmla="*/ 6766 h 54517"/>
              <a:gd name="connsiteX2" fmla="*/ 14041 w 43256"/>
              <a:gd name="connsiteY2" fmla="*/ 5061 h 54517"/>
              <a:gd name="connsiteX3" fmla="*/ 22492 w 43256"/>
              <a:gd name="connsiteY3" fmla="*/ 3291 h 54517"/>
              <a:gd name="connsiteX4" fmla="*/ 25785 w 43256"/>
              <a:gd name="connsiteY4" fmla="*/ 59 h 54517"/>
              <a:gd name="connsiteX5" fmla="*/ 29869 w 43256"/>
              <a:gd name="connsiteY5" fmla="*/ 2340 h 54517"/>
              <a:gd name="connsiteX6" fmla="*/ 35499 w 43256"/>
              <a:gd name="connsiteY6" fmla="*/ 549 h 54517"/>
              <a:gd name="connsiteX7" fmla="*/ 38354 w 43256"/>
              <a:gd name="connsiteY7" fmla="*/ 5435 h 54517"/>
              <a:gd name="connsiteX8" fmla="*/ 42018 w 43256"/>
              <a:gd name="connsiteY8" fmla="*/ 10177 h 54517"/>
              <a:gd name="connsiteX9" fmla="*/ 41854 w 43256"/>
              <a:gd name="connsiteY9" fmla="*/ 15319 h 54517"/>
              <a:gd name="connsiteX10" fmla="*/ 43052 w 43256"/>
              <a:gd name="connsiteY10" fmla="*/ 23181 h 54517"/>
              <a:gd name="connsiteX11" fmla="*/ 37440 w 43256"/>
              <a:gd name="connsiteY11" fmla="*/ 30063 h 54517"/>
              <a:gd name="connsiteX12" fmla="*/ 35431 w 43256"/>
              <a:gd name="connsiteY12" fmla="*/ 35960 h 54517"/>
              <a:gd name="connsiteX13" fmla="*/ 28591 w 43256"/>
              <a:gd name="connsiteY13" fmla="*/ 36674 h 54517"/>
              <a:gd name="connsiteX14" fmla="*/ 23703 w 43256"/>
              <a:gd name="connsiteY14" fmla="*/ 42965 h 54517"/>
              <a:gd name="connsiteX15" fmla="*/ 16516 w 43256"/>
              <a:gd name="connsiteY15" fmla="*/ 39125 h 54517"/>
              <a:gd name="connsiteX16" fmla="*/ 5840 w 43256"/>
              <a:gd name="connsiteY16" fmla="*/ 35331 h 54517"/>
              <a:gd name="connsiteX17" fmla="*/ 1146 w 43256"/>
              <a:gd name="connsiteY17" fmla="*/ 31109 h 54517"/>
              <a:gd name="connsiteX18" fmla="*/ 2149 w 43256"/>
              <a:gd name="connsiteY18" fmla="*/ 25410 h 54517"/>
              <a:gd name="connsiteX19" fmla="*/ 31 w 43256"/>
              <a:gd name="connsiteY19" fmla="*/ 19563 h 54517"/>
              <a:gd name="connsiteX20" fmla="*/ 3899 w 43256"/>
              <a:gd name="connsiteY20" fmla="*/ 14366 h 54517"/>
              <a:gd name="connsiteX21" fmla="*/ 3936 w 43256"/>
              <a:gd name="connsiteY21" fmla="*/ 14229 h 54517"/>
              <a:gd name="connsiteX0" fmla="*/ 2615032 w 4696403"/>
              <a:gd name="connsiteY0" fmla="*/ 1530734 h 1951105"/>
              <a:gd name="connsiteX1" fmla="*/ 2730835 w 4696403"/>
              <a:gd name="connsiteY1" fmla="*/ 1950278 h 1951105"/>
              <a:gd name="connsiteX2" fmla="*/ 2522788 w 4696403"/>
              <a:gd name="connsiteY2" fmla="*/ 1408596 h 1951105"/>
              <a:gd name="connsiteX3" fmla="*/ 2616535 w 4696403"/>
              <a:gd name="connsiteY3" fmla="*/ 1477610 h 1951105"/>
              <a:gd name="connsiteX4" fmla="*/ 2615032 w 4696403"/>
              <a:gd name="connsiteY4" fmla="*/ 1530734 h 1951105"/>
              <a:gd name="connsiteX0" fmla="*/ 2620885 w 4696403"/>
              <a:gd name="connsiteY0" fmla="*/ 1554651 h 1951105"/>
              <a:gd name="connsiteX1" fmla="*/ 2471491 w 4696403"/>
              <a:gd name="connsiteY1" fmla="*/ 1681258 h 1951105"/>
              <a:gd name="connsiteX2" fmla="*/ 2639597 w 4696403"/>
              <a:gd name="connsiteY2" fmla="*/ 1524116 h 1951105"/>
              <a:gd name="connsiteX3" fmla="*/ 2414341 w 4696403"/>
              <a:gd name="connsiteY3" fmla="*/ 1570539 h 1951105"/>
              <a:gd name="connsiteX4" fmla="*/ 2620885 w 4696403"/>
              <a:gd name="connsiteY4" fmla="*/ 1554651 h 1951105"/>
              <a:gd name="connsiteX0" fmla="*/ 2414761 w 4696403"/>
              <a:gd name="connsiteY0" fmla="*/ 1467277 h 1951105"/>
              <a:gd name="connsiteX1" fmla="*/ 2692320 w 4696403"/>
              <a:gd name="connsiteY1" fmla="*/ 1881110 h 1951105"/>
              <a:gd name="connsiteX2" fmla="*/ 2366629 w 4696403"/>
              <a:gd name="connsiteY2" fmla="*/ 1569059 h 1951105"/>
              <a:gd name="connsiteX3" fmla="*/ 2705020 w 4696403"/>
              <a:gd name="connsiteY3" fmla="*/ 1786280 h 1951105"/>
              <a:gd name="connsiteX4" fmla="*/ 2414761 w 4696403"/>
              <a:gd name="connsiteY4" fmla="*/ 1467277 h 1951105"/>
              <a:gd name="connsiteX0" fmla="*/ 4729 w 43256"/>
              <a:gd name="connsiteY0" fmla="*/ 26036 h 54517"/>
              <a:gd name="connsiteX1" fmla="*/ 2196 w 43256"/>
              <a:gd name="connsiteY1" fmla="*/ 25239 h 54517"/>
              <a:gd name="connsiteX2" fmla="*/ 6964 w 43256"/>
              <a:gd name="connsiteY2" fmla="*/ 34758 h 54517"/>
              <a:gd name="connsiteX3" fmla="*/ 5856 w 43256"/>
              <a:gd name="connsiteY3" fmla="*/ 35139 h 54517"/>
              <a:gd name="connsiteX4" fmla="*/ 16514 w 43256"/>
              <a:gd name="connsiteY4" fmla="*/ 38949 h 54517"/>
              <a:gd name="connsiteX5" fmla="*/ 15846 w 43256"/>
              <a:gd name="connsiteY5" fmla="*/ 37209 h 54517"/>
              <a:gd name="connsiteX6" fmla="*/ 28863 w 43256"/>
              <a:gd name="connsiteY6" fmla="*/ 34610 h 54517"/>
              <a:gd name="connsiteX7" fmla="*/ 28596 w 43256"/>
              <a:gd name="connsiteY7" fmla="*/ 36519 h 54517"/>
              <a:gd name="connsiteX8" fmla="*/ 38413 w 43256"/>
              <a:gd name="connsiteY8" fmla="*/ 27923 h 54517"/>
              <a:gd name="connsiteX9" fmla="*/ 37416 w 43256"/>
              <a:gd name="connsiteY9" fmla="*/ 29949 h 54517"/>
              <a:gd name="connsiteX10" fmla="*/ 41834 w 43256"/>
              <a:gd name="connsiteY10" fmla="*/ 15213 h 54517"/>
              <a:gd name="connsiteX11" fmla="*/ 40386 w 43256"/>
              <a:gd name="connsiteY11" fmla="*/ 17889 h 54517"/>
              <a:gd name="connsiteX12" fmla="*/ 38360 w 43256"/>
              <a:gd name="connsiteY12" fmla="*/ 5285 h 54517"/>
              <a:gd name="connsiteX13" fmla="*/ 38436 w 43256"/>
              <a:gd name="connsiteY13" fmla="*/ 6549 h 54517"/>
              <a:gd name="connsiteX14" fmla="*/ 29114 w 43256"/>
              <a:gd name="connsiteY14" fmla="*/ 3811 h 54517"/>
              <a:gd name="connsiteX15" fmla="*/ 29856 w 43256"/>
              <a:gd name="connsiteY15" fmla="*/ 2199 h 54517"/>
              <a:gd name="connsiteX16" fmla="*/ 22177 w 43256"/>
              <a:gd name="connsiteY16" fmla="*/ 4579 h 54517"/>
              <a:gd name="connsiteX17" fmla="*/ 22536 w 43256"/>
              <a:gd name="connsiteY17" fmla="*/ 3189 h 54517"/>
              <a:gd name="connsiteX18" fmla="*/ 14036 w 43256"/>
              <a:gd name="connsiteY18" fmla="*/ 5051 h 54517"/>
              <a:gd name="connsiteX19" fmla="*/ 15336 w 43256"/>
              <a:gd name="connsiteY19" fmla="*/ 6399 h 54517"/>
              <a:gd name="connsiteX20" fmla="*/ 4163 w 43256"/>
              <a:gd name="connsiteY20" fmla="*/ 15648 h 54517"/>
              <a:gd name="connsiteX21" fmla="*/ 3936 w 43256"/>
              <a:gd name="connsiteY21" fmla="*/ 14229 h 5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4517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696403" h="1951105">
                <a:moveTo>
                  <a:pt x="2615032" y="1530734"/>
                </a:moveTo>
                <a:cubicBezTo>
                  <a:pt x="2634082" y="1609512"/>
                  <a:pt x="2746209" y="1970634"/>
                  <a:pt x="2730835" y="1950278"/>
                </a:cubicBezTo>
                <a:cubicBezTo>
                  <a:pt x="2715461" y="1929922"/>
                  <a:pt x="2522788" y="1432315"/>
                  <a:pt x="2522788" y="1408596"/>
                </a:cubicBezTo>
                <a:cubicBezTo>
                  <a:pt x="2522788" y="1384877"/>
                  <a:pt x="2601161" y="1457254"/>
                  <a:pt x="2616535" y="1477610"/>
                </a:cubicBezTo>
                <a:cubicBezTo>
                  <a:pt x="2631909" y="1497966"/>
                  <a:pt x="2595982" y="1451956"/>
                  <a:pt x="2615032" y="1530734"/>
                </a:cubicBezTo>
                <a:close/>
              </a:path>
              <a:path w="4696403" h="1951105">
                <a:moveTo>
                  <a:pt x="2620885" y="1554651"/>
                </a:moveTo>
                <a:cubicBezTo>
                  <a:pt x="2630410" y="1573104"/>
                  <a:pt x="2468372" y="1686347"/>
                  <a:pt x="2471491" y="1681258"/>
                </a:cubicBezTo>
                <a:cubicBezTo>
                  <a:pt x="2474610" y="1676169"/>
                  <a:pt x="2639597" y="1571554"/>
                  <a:pt x="2639597" y="1524116"/>
                </a:cubicBezTo>
                <a:cubicBezTo>
                  <a:pt x="2639597" y="1476678"/>
                  <a:pt x="2417460" y="1565450"/>
                  <a:pt x="2414341" y="1570539"/>
                </a:cubicBezTo>
                <a:cubicBezTo>
                  <a:pt x="2411222" y="1575628"/>
                  <a:pt x="2611360" y="1536198"/>
                  <a:pt x="2620885" y="1554651"/>
                </a:cubicBezTo>
                <a:close/>
              </a:path>
              <a:path w="4696403" h="1951105">
                <a:moveTo>
                  <a:pt x="2414761" y="1467277"/>
                </a:moveTo>
                <a:cubicBezTo>
                  <a:pt x="2412644" y="1483082"/>
                  <a:pt x="2700342" y="1864146"/>
                  <a:pt x="2692320" y="1881110"/>
                </a:cubicBezTo>
                <a:cubicBezTo>
                  <a:pt x="2684298" y="1898074"/>
                  <a:pt x="2366629" y="1640216"/>
                  <a:pt x="2366629" y="1569059"/>
                </a:cubicBezTo>
                <a:cubicBezTo>
                  <a:pt x="2366629" y="1497902"/>
                  <a:pt x="2696998" y="1803244"/>
                  <a:pt x="2705020" y="1786280"/>
                </a:cubicBezTo>
                <a:cubicBezTo>
                  <a:pt x="2713042" y="1769316"/>
                  <a:pt x="2416878" y="1451472"/>
                  <a:pt x="2414761" y="1467277"/>
                </a:cubicBezTo>
                <a:close/>
              </a:path>
              <a:path w="43256" h="54517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413" y="27923"/>
                </a:moveTo>
                <a:cubicBezTo>
                  <a:pt x="40417" y="2925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F3AABE"/>
          </a:solidFill>
        </p:spPr>
        <p:txBody>
          <a:bodyPr wrap="square" lIns="0" rIns="0" rtlCol="0">
            <a:noAutofit/>
          </a:bodyPr>
          <a:lstStyle/>
          <a:p>
            <a:pPr algn="ctr"/>
            <a:endParaRPr lang="es-ES" sz="1200" dirty="0">
              <a:solidFill>
                <a:srgbClr val="3D4E9C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es-ES" sz="2000" dirty="0">
                <a:solidFill>
                  <a:srgbClr val="3D4E9C"/>
                </a:solidFill>
                <a:latin typeface="Montserrat SemiBold" panose="00000700000000000000" pitchFamily="2" charset="0"/>
              </a:rPr>
              <a:t>¿Qué requieres para fortalecer estos estándares?</a:t>
            </a:r>
            <a:endParaRPr lang="es-CL" sz="2000" dirty="0">
              <a:solidFill>
                <a:srgbClr val="3D4E9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32" name="Gráfico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1AC0F-E442-FD11-86F2-89F57290B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37974" y="-127195"/>
            <a:ext cx="6572425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Evalúa la incidencia de tus procesos participativos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0" name="4. Informativa">
            <a:extLst>
              <a:ext uri="{FF2B5EF4-FFF2-40B4-BE49-F238E27FC236}">
                <a16:creationId xmlns:a16="http://schemas.microsoft.com/office/drawing/2014/main" id="{DBC5F0CE-815E-310C-9355-87EC9F1DFF10}"/>
              </a:ext>
            </a:extLst>
          </p:cNvPr>
          <p:cNvGrpSpPr/>
          <p:nvPr/>
        </p:nvGrpSpPr>
        <p:grpSpPr>
          <a:xfrm>
            <a:off x="4319578" y="2956292"/>
            <a:ext cx="3971492" cy="522000"/>
            <a:chOff x="4319578" y="2956292"/>
            <a:chExt cx="3971492" cy="522000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16EA9B4-4EC5-658D-F2EB-FA257BFCC29A}"/>
                </a:ext>
              </a:extLst>
            </p:cNvPr>
            <p:cNvSpPr txBox="1"/>
            <p:nvPr/>
          </p:nvSpPr>
          <p:spPr>
            <a:xfrm>
              <a:off x="4757990" y="2956292"/>
              <a:ext cx="3533080" cy="52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s-ES" dirty="0"/>
                <a:t>Informativa</a:t>
              </a:r>
              <a:endParaRPr lang="es-CL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8E41CD3-E849-0460-937A-4B4415A467C3}"/>
                </a:ext>
              </a:extLst>
            </p:cNvPr>
            <p:cNvSpPr txBox="1"/>
            <p:nvPr/>
          </p:nvSpPr>
          <p:spPr>
            <a:xfrm>
              <a:off x="4319578" y="3040917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4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8" name="2. Decorativa">
            <a:extLst>
              <a:ext uri="{FF2B5EF4-FFF2-40B4-BE49-F238E27FC236}">
                <a16:creationId xmlns:a16="http://schemas.microsoft.com/office/drawing/2014/main" id="{C8608DC4-7F7A-5EB2-F30D-E8CE3F1244B7}"/>
              </a:ext>
            </a:extLst>
          </p:cNvPr>
          <p:cNvGrpSpPr/>
          <p:nvPr/>
        </p:nvGrpSpPr>
        <p:grpSpPr>
          <a:xfrm>
            <a:off x="3265675" y="4000292"/>
            <a:ext cx="5025395" cy="522000"/>
            <a:chOff x="3265675" y="4000292"/>
            <a:chExt cx="5025395" cy="522000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58BEF71-FE35-F6F1-03AF-F6066FD6D15C}"/>
                </a:ext>
              </a:extLst>
            </p:cNvPr>
            <p:cNvSpPr txBox="1"/>
            <p:nvPr/>
          </p:nvSpPr>
          <p:spPr>
            <a:xfrm>
              <a:off x="3734439" y="4000292"/>
              <a:ext cx="4556631" cy="52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s-ES" dirty="0"/>
                <a:t>Decorativa</a:t>
              </a:r>
              <a:endParaRPr lang="es-CL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18B6C5D-E3BC-F99C-6BC6-7403844D4C90}"/>
                </a:ext>
              </a:extLst>
            </p:cNvPr>
            <p:cNvSpPr txBox="1"/>
            <p:nvPr/>
          </p:nvSpPr>
          <p:spPr>
            <a:xfrm>
              <a:off x="3265675" y="4081292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2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9" name="3. Simbólica">
            <a:extLst>
              <a:ext uri="{FF2B5EF4-FFF2-40B4-BE49-F238E27FC236}">
                <a16:creationId xmlns:a16="http://schemas.microsoft.com/office/drawing/2014/main" id="{F2DBDF4E-AA59-D1E0-8E99-39073B3234EB}"/>
              </a:ext>
            </a:extLst>
          </p:cNvPr>
          <p:cNvGrpSpPr/>
          <p:nvPr/>
        </p:nvGrpSpPr>
        <p:grpSpPr>
          <a:xfrm>
            <a:off x="3801569" y="3478292"/>
            <a:ext cx="4489501" cy="522000"/>
            <a:chOff x="3801569" y="3478292"/>
            <a:chExt cx="4489501" cy="522000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81AEC9C-ADB8-8903-7591-6F84F5218617}"/>
                </a:ext>
              </a:extLst>
            </p:cNvPr>
            <p:cNvSpPr txBox="1"/>
            <p:nvPr/>
          </p:nvSpPr>
          <p:spPr>
            <a:xfrm>
              <a:off x="4228699" y="3478292"/>
              <a:ext cx="4062371" cy="52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s-ES" dirty="0"/>
                <a:t>Simbólica</a:t>
              </a:r>
              <a:endParaRPr lang="es-CL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9D420467-AA55-B3DA-0374-10846A245C6F}"/>
                </a:ext>
              </a:extLst>
            </p:cNvPr>
            <p:cNvSpPr txBox="1"/>
            <p:nvPr/>
          </p:nvSpPr>
          <p:spPr>
            <a:xfrm>
              <a:off x="3801569" y="355165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3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7" name="!. Maipulación">
            <a:extLst>
              <a:ext uri="{FF2B5EF4-FFF2-40B4-BE49-F238E27FC236}">
                <a16:creationId xmlns:a16="http://schemas.microsoft.com/office/drawing/2014/main" id="{DCBE813C-579C-E738-DA01-98DB3F539488}"/>
              </a:ext>
            </a:extLst>
          </p:cNvPr>
          <p:cNvGrpSpPr/>
          <p:nvPr/>
        </p:nvGrpSpPr>
        <p:grpSpPr>
          <a:xfrm>
            <a:off x="2807095" y="4522292"/>
            <a:ext cx="5483975" cy="522000"/>
            <a:chOff x="2807095" y="4522292"/>
            <a:chExt cx="5483975" cy="5220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2E7FF95-7F8E-2EC6-6FDE-AC55B4A8159B}"/>
                </a:ext>
              </a:extLst>
            </p:cNvPr>
            <p:cNvSpPr txBox="1"/>
            <p:nvPr/>
          </p:nvSpPr>
          <p:spPr>
            <a:xfrm>
              <a:off x="3196558" y="4522292"/>
              <a:ext cx="5094512" cy="52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s-ES" dirty="0"/>
                <a:t>Manipulada</a:t>
              </a:r>
              <a:endParaRPr lang="es-CL" dirty="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0E71756-D8B7-5A86-76B1-341006763FFD}"/>
                </a:ext>
              </a:extLst>
            </p:cNvPr>
            <p:cNvSpPr txBox="1"/>
            <p:nvPr/>
          </p:nvSpPr>
          <p:spPr>
            <a:xfrm>
              <a:off x="2807095" y="4603339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1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41" name="5. Consultiva">
            <a:extLst>
              <a:ext uri="{FF2B5EF4-FFF2-40B4-BE49-F238E27FC236}">
                <a16:creationId xmlns:a16="http://schemas.microsoft.com/office/drawing/2014/main" id="{7DB00D3F-EF33-9417-4543-5A486475A5F1}"/>
              </a:ext>
            </a:extLst>
          </p:cNvPr>
          <p:cNvGrpSpPr/>
          <p:nvPr/>
        </p:nvGrpSpPr>
        <p:grpSpPr>
          <a:xfrm>
            <a:off x="4791209" y="2434292"/>
            <a:ext cx="3499861" cy="522000"/>
            <a:chOff x="4791209" y="2434292"/>
            <a:chExt cx="3499861" cy="522000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063774A-D852-9178-3D84-2A0DB4C8C860}"/>
                </a:ext>
              </a:extLst>
            </p:cNvPr>
            <p:cNvSpPr txBox="1"/>
            <p:nvPr/>
          </p:nvSpPr>
          <p:spPr>
            <a:xfrm>
              <a:off x="5217459" y="2434292"/>
              <a:ext cx="3073611" cy="52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r>
                <a:rPr lang="es-ES" dirty="0"/>
                <a:t>Consultiva</a:t>
              </a:r>
              <a:endParaRPr lang="es-CL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05BB719D-1792-3D5A-1AE1-DD6396A11AB7}"/>
                </a:ext>
              </a:extLst>
            </p:cNvPr>
            <p:cNvSpPr txBox="1"/>
            <p:nvPr/>
          </p:nvSpPr>
          <p:spPr>
            <a:xfrm>
              <a:off x="4791209" y="2504857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5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42" name="6. Imolementativa">
            <a:extLst>
              <a:ext uri="{FF2B5EF4-FFF2-40B4-BE49-F238E27FC236}">
                <a16:creationId xmlns:a16="http://schemas.microsoft.com/office/drawing/2014/main" id="{46B211A0-F0B6-7525-B094-1136F2EAA3AB}"/>
              </a:ext>
            </a:extLst>
          </p:cNvPr>
          <p:cNvGrpSpPr/>
          <p:nvPr/>
        </p:nvGrpSpPr>
        <p:grpSpPr>
          <a:xfrm>
            <a:off x="5210984" y="1911473"/>
            <a:ext cx="3080086" cy="523220"/>
            <a:chOff x="5210984" y="1911473"/>
            <a:chExt cx="3080086" cy="523220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5FFC0347-E829-68A2-77F0-9DD28ED6F998}"/>
                </a:ext>
              </a:extLst>
            </p:cNvPr>
            <p:cNvSpPr txBox="1"/>
            <p:nvPr/>
          </p:nvSpPr>
          <p:spPr>
            <a:xfrm>
              <a:off x="5647763" y="1911473"/>
              <a:ext cx="264330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Decisiones en la implementación</a:t>
              </a:r>
              <a:endParaRPr lang="es-CL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C05A2AF-3EFE-7279-C48B-233F17C86777}"/>
                </a:ext>
              </a:extLst>
            </p:cNvPr>
            <p:cNvSpPr txBox="1"/>
            <p:nvPr/>
          </p:nvSpPr>
          <p:spPr>
            <a:xfrm>
              <a:off x="5210984" y="1991551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6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43" name="7. Diseñante">
            <a:extLst>
              <a:ext uri="{FF2B5EF4-FFF2-40B4-BE49-F238E27FC236}">
                <a16:creationId xmlns:a16="http://schemas.microsoft.com/office/drawing/2014/main" id="{E844286A-35A7-89D3-DE34-9CB488D54C67}"/>
              </a:ext>
            </a:extLst>
          </p:cNvPr>
          <p:cNvGrpSpPr/>
          <p:nvPr/>
        </p:nvGrpSpPr>
        <p:grpSpPr>
          <a:xfrm>
            <a:off x="5694442" y="1388863"/>
            <a:ext cx="2596628" cy="523220"/>
            <a:chOff x="5694442" y="1388863"/>
            <a:chExt cx="2596628" cy="523220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7CD2C58-4502-8790-A1AC-2E70A6CF1D8A}"/>
                </a:ext>
              </a:extLst>
            </p:cNvPr>
            <p:cNvSpPr txBox="1"/>
            <p:nvPr/>
          </p:nvSpPr>
          <p:spPr>
            <a:xfrm>
              <a:off x="6101120" y="1388863"/>
              <a:ext cx="218995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A8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Decisiones en el diseño e implementación</a:t>
              </a:r>
              <a:endParaRPr lang="es-CL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18B6092-D677-7005-D340-5FB350A7BAA1}"/>
                </a:ext>
              </a:extLst>
            </p:cNvPr>
            <p:cNvSpPr txBox="1"/>
            <p:nvPr/>
          </p:nvSpPr>
          <p:spPr>
            <a:xfrm>
              <a:off x="5694442" y="1442400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s-ES" dirty="0">
                  <a:latin typeface="Montserrat ExtraBold" panose="00000900000000000000" pitchFamily="2" charset="0"/>
                </a:rPr>
                <a:t>7</a:t>
              </a:r>
              <a:endParaRPr lang="es-CL" dirty="0">
                <a:latin typeface="Montserrat ExtraBold" panose="00000900000000000000" pitchFamily="2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66403A2-A631-D6CE-2C17-F0B4663EC9C7}"/>
              </a:ext>
            </a:extLst>
          </p:cNvPr>
          <p:cNvSpPr txBox="1"/>
          <p:nvPr/>
        </p:nvSpPr>
        <p:spPr>
          <a:xfrm>
            <a:off x="290421" y="1240433"/>
            <a:ext cx="4639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Revisado los aspectos anteriores, ¿en qué nivel se situaría tu proceso participativo? </a:t>
            </a:r>
          </a:p>
          <a:p>
            <a:r>
              <a:rPr lang="es-ES" sz="200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Márcalo pinchando sobre la escalera de la participación</a:t>
            </a:r>
            <a:endParaRPr lang="es-CL" sz="2000" b="1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F24788-AD33-294C-90C7-3A8784B0C0D8}"/>
              </a:ext>
            </a:extLst>
          </p:cNvPr>
          <p:cNvSpPr txBox="1"/>
          <p:nvPr/>
        </p:nvSpPr>
        <p:spPr>
          <a:xfrm>
            <a:off x="119394" y="3321406"/>
            <a:ext cx="2881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3D4E9C"/>
                </a:solidFill>
                <a:latin typeface="Montserrat SemiBold" panose="00000700000000000000" pitchFamily="2" charset="0"/>
              </a:rPr>
              <a:t>¿Cómo podrías fortalecer el grado de incidencia?</a:t>
            </a:r>
            <a:endParaRPr lang="es-CL" sz="2000" dirty="0">
              <a:solidFill>
                <a:srgbClr val="3D4E9C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5" name="Pincho 2" descr="Anclar con relleno sólido">
            <a:extLst>
              <a:ext uri="{FF2B5EF4-FFF2-40B4-BE49-F238E27FC236}">
                <a16:creationId xmlns:a16="http://schemas.microsoft.com/office/drawing/2014/main" id="{AF167758-C115-93D3-0407-A5F4AFB82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2193" y="3543866"/>
            <a:ext cx="848729" cy="848729"/>
          </a:xfrm>
          <a:prstGeom prst="rect">
            <a:avLst/>
          </a:prstGeom>
        </p:spPr>
      </p:pic>
      <p:pic>
        <p:nvPicPr>
          <p:cNvPr id="6" name="Pincho 3" descr="Anclar con relleno sólido">
            <a:extLst>
              <a:ext uri="{FF2B5EF4-FFF2-40B4-BE49-F238E27FC236}">
                <a16:creationId xmlns:a16="http://schemas.microsoft.com/office/drawing/2014/main" id="{0A8F98A7-CB79-17F9-7A95-0FE4FE1A6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0957" y="3021819"/>
            <a:ext cx="848729" cy="848729"/>
          </a:xfrm>
          <a:prstGeom prst="rect">
            <a:avLst/>
          </a:prstGeom>
        </p:spPr>
      </p:pic>
      <p:pic>
        <p:nvPicPr>
          <p:cNvPr id="7" name="Pincho 1" descr="Anclar con relleno sólido">
            <a:extLst>
              <a:ext uri="{FF2B5EF4-FFF2-40B4-BE49-F238E27FC236}">
                <a16:creationId xmlns:a16="http://schemas.microsoft.com/office/drawing/2014/main" id="{D7194F34-23DB-74EE-C87B-F02AA8C48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9816" y="4114609"/>
            <a:ext cx="848729" cy="848729"/>
          </a:xfrm>
          <a:prstGeom prst="rect">
            <a:avLst/>
          </a:prstGeom>
        </p:spPr>
      </p:pic>
      <p:pic>
        <p:nvPicPr>
          <p:cNvPr id="8" name="Pincho 4" descr="Anclar con relleno sólido">
            <a:extLst>
              <a:ext uri="{FF2B5EF4-FFF2-40B4-BE49-F238E27FC236}">
                <a16:creationId xmlns:a16="http://schemas.microsoft.com/office/drawing/2014/main" id="{2419400E-81E6-135E-3310-73781D221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1569" y="2502958"/>
            <a:ext cx="848729" cy="848729"/>
          </a:xfrm>
          <a:prstGeom prst="rect">
            <a:avLst/>
          </a:prstGeom>
        </p:spPr>
      </p:pic>
      <p:pic>
        <p:nvPicPr>
          <p:cNvPr id="9" name="Pincho 5" descr="Anclar con relleno sólido">
            <a:extLst>
              <a:ext uri="{FF2B5EF4-FFF2-40B4-BE49-F238E27FC236}">
                <a16:creationId xmlns:a16="http://schemas.microsoft.com/office/drawing/2014/main" id="{B08BAB25-E067-3A75-73ED-3638759782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0340" y="1967947"/>
            <a:ext cx="848729" cy="848729"/>
          </a:xfrm>
          <a:prstGeom prst="rect">
            <a:avLst/>
          </a:prstGeom>
        </p:spPr>
      </p:pic>
      <p:pic>
        <p:nvPicPr>
          <p:cNvPr id="10" name="Pincho 6" descr="Anclar con relleno sólido">
            <a:extLst>
              <a:ext uri="{FF2B5EF4-FFF2-40B4-BE49-F238E27FC236}">
                <a16:creationId xmlns:a16="http://schemas.microsoft.com/office/drawing/2014/main" id="{170E7DA0-D2E8-7445-C08C-C461B3259A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2255" y="1475751"/>
            <a:ext cx="848729" cy="848729"/>
          </a:xfrm>
          <a:prstGeom prst="rect">
            <a:avLst/>
          </a:prstGeom>
        </p:spPr>
      </p:pic>
      <p:pic>
        <p:nvPicPr>
          <p:cNvPr id="11" name="Pincho 7" descr="Anclar con relleno sólido">
            <a:extLst>
              <a:ext uri="{FF2B5EF4-FFF2-40B4-BE49-F238E27FC236}">
                <a16:creationId xmlns:a16="http://schemas.microsoft.com/office/drawing/2014/main" id="{1503C567-D884-A5B0-A31A-7E6FEF376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23398" y="945085"/>
            <a:ext cx="848729" cy="848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CB7D12B-D6A4-3537-ED44-DB2F3F31CE0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57953" y="2785958"/>
            <a:ext cx="1992840" cy="1604236"/>
          </a:xfrm>
          <a:prstGeom prst="rect">
            <a:avLst/>
          </a:prstGeom>
        </p:spPr>
      </p:pic>
      <p:pic>
        <p:nvPicPr>
          <p:cNvPr id="4" name="Gráfico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1D7947-DA58-F0F2-11C9-8A4B768E13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83473" y="156775"/>
            <a:ext cx="648361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Evaluación integrada</a:t>
            </a:r>
            <a:endParaRPr sz="3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Gráfico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1D7947-DA58-F0F2-11C9-8A4B768E1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9097" y="152875"/>
            <a:ext cx="647700" cy="647700"/>
          </a:xfrm>
          <a:prstGeom prst="rect">
            <a:avLst/>
          </a:prstGeom>
        </p:spPr>
      </p:pic>
      <p:sp>
        <p:nvSpPr>
          <p:cNvPr id="46" name="Descriptor Parcialmente logrado">
            <a:extLst>
              <a:ext uri="{FF2B5EF4-FFF2-40B4-BE49-F238E27FC236}">
                <a16:creationId xmlns:a16="http://schemas.microsoft.com/office/drawing/2014/main" id="{69BE2786-429E-2D71-5936-18C1A6C99532}"/>
              </a:ext>
            </a:extLst>
          </p:cNvPr>
          <p:cNvSpPr txBox="1"/>
          <p:nvPr/>
        </p:nvSpPr>
        <p:spPr>
          <a:xfrm>
            <a:off x="471252" y="2821840"/>
            <a:ext cx="4853365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/>
              <a:t>Mis respuestas muestran una integración parcial de instancias de participación y de sus estándares . Además, situé mi práctica en el peldaño 4 </a:t>
            </a:r>
            <a:r>
              <a:rPr lang="es-CL" sz="1600" dirty="0" err="1"/>
              <a:t>ó</a:t>
            </a:r>
            <a:r>
              <a:rPr lang="es-CL" sz="1600" dirty="0"/>
              <a:t> 5 de la escalera de la participación</a:t>
            </a:r>
          </a:p>
        </p:txBody>
      </p:sp>
      <p:sp>
        <p:nvSpPr>
          <p:cNvPr id="49" name="Descriptor Logrado">
            <a:extLst>
              <a:ext uri="{FF2B5EF4-FFF2-40B4-BE49-F238E27FC236}">
                <a16:creationId xmlns:a16="http://schemas.microsoft.com/office/drawing/2014/main" id="{A514D6F1-235A-5301-526B-493E65B1C779}"/>
              </a:ext>
            </a:extLst>
          </p:cNvPr>
          <p:cNvSpPr txBox="1"/>
          <p:nvPr/>
        </p:nvSpPr>
        <p:spPr>
          <a:xfrm>
            <a:off x="499092" y="1692429"/>
            <a:ext cx="482552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/>
              <a:t>Mis respuestas muestran que integré varias  instancias de participación y consideré la mayoría de sus estándares. Además, ubiqué mi práctica en el peldaño 5 o superior.</a:t>
            </a:r>
          </a:p>
        </p:txBody>
      </p:sp>
      <p:sp>
        <p:nvSpPr>
          <p:cNvPr id="50" name="Descriptor No logrado">
            <a:extLst>
              <a:ext uri="{FF2B5EF4-FFF2-40B4-BE49-F238E27FC236}">
                <a16:creationId xmlns:a16="http://schemas.microsoft.com/office/drawing/2014/main" id="{CFBF2D12-FDBF-4DB7-E408-F94A566CEC74}"/>
              </a:ext>
            </a:extLst>
          </p:cNvPr>
          <p:cNvSpPr txBox="1"/>
          <p:nvPr/>
        </p:nvSpPr>
        <p:spPr>
          <a:xfrm>
            <a:off x="478074" y="3960896"/>
            <a:ext cx="4825525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/>
              <a:t>Mis respuestas muestran que casi no hubo instancias de participación y/o fueron pocos los estándares considerados. Mi práctica la ubiqué en el peldaño 4 o inferior</a:t>
            </a:r>
          </a:p>
        </p:txBody>
      </p:sp>
      <p:sp>
        <p:nvSpPr>
          <p:cNvPr id="52" name="devoluci´'on logrado">
            <a:extLst>
              <a:ext uri="{FF2B5EF4-FFF2-40B4-BE49-F238E27FC236}">
                <a16:creationId xmlns:a16="http://schemas.microsoft.com/office/drawing/2014/main" id="{C3D16457-8904-E9F1-8FE0-8FB1EC01A2EF}"/>
              </a:ext>
            </a:extLst>
          </p:cNvPr>
          <p:cNvSpPr txBox="1"/>
          <p:nvPr/>
        </p:nvSpPr>
        <p:spPr>
          <a:xfrm>
            <a:off x="5786152" y="1980743"/>
            <a:ext cx="312064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Tus prácticas van bien encaminadas en materia de participación</a:t>
            </a:r>
          </a:p>
        </p:txBody>
      </p:sp>
      <p:sp>
        <p:nvSpPr>
          <p:cNvPr id="53" name="devolución parcial">
            <a:extLst>
              <a:ext uri="{FF2B5EF4-FFF2-40B4-BE49-F238E27FC236}">
                <a16:creationId xmlns:a16="http://schemas.microsoft.com/office/drawing/2014/main" id="{72C78428-AEAE-DDB1-AF68-B7142D7D13F2}"/>
              </a:ext>
            </a:extLst>
          </p:cNvPr>
          <p:cNvSpPr txBox="1"/>
          <p:nvPr/>
        </p:nvSpPr>
        <p:spPr>
          <a:xfrm>
            <a:off x="5808785" y="3021764"/>
            <a:ext cx="2863963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Tus prácticas aún tienen necesidad de mejorar desde el punto de vista de la participación</a:t>
            </a:r>
          </a:p>
        </p:txBody>
      </p:sp>
      <p:sp>
        <p:nvSpPr>
          <p:cNvPr id="54" name="decolución no logrado">
            <a:extLst>
              <a:ext uri="{FF2B5EF4-FFF2-40B4-BE49-F238E27FC236}">
                <a16:creationId xmlns:a16="http://schemas.microsoft.com/office/drawing/2014/main" id="{CB441115-F206-72C0-E14D-0D6FCD0FF164}"/>
              </a:ext>
            </a:extLst>
          </p:cNvPr>
          <p:cNvSpPr txBox="1"/>
          <p:nvPr/>
        </p:nvSpPr>
        <p:spPr>
          <a:xfrm>
            <a:off x="5821176" y="4248061"/>
            <a:ext cx="2670505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Necesitas revisar tus prácticas para integrar la participación como parte de ellas</a:t>
            </a:r>
          </a:p>
        </p:txBody>
      </p:sp>
      <p:sp>
        <p:nvSpPr>
          <p:cNvPr id="55" name="Instrucción">
            <a:extLst>
              <a:ext uri="{FF2B5EF4-FFF2-40B4-BE49-F238E27FC236}">
                <a16:creationId xmlns:a16="http://schemas.microsoft.com/office/drawing/2014/main" id="{8A3EC1C6-608E-08B4-48E7-16690C2A5793}"/>
              </a:ext>
            </a:extLst>
          </p:cNvPr>
          <p:cNvSpPr txBox="1"/>
          <p:nvPr/>
        </p:nvSpPr>
        <p:spPr>
          <a:xfrm>
            <a:off x="411462" y="984543"/>
            <a:ext cx="559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 SemiBold" panose="00000700000000000000" pitchFamily="2" charset="0"/>
              </a:rPr>
              <a:t>Pulsa sobre la situación que mejor describe tus respuestas anteriores</a:t>
            </a:r>
            <a:endParaRPr lang="es-CL" sz="2000" b="1" dirty="0">
              <a:latin typeface="Montserrat SemiBold" panose="00000700000000000000" pitchFamily="2" charset="0"/>
            </a:endParaRPr>
          </a:p>
        </p:txBody>
      </p:sp>
      <p:pic>
        <p:nvPicPr>
          <p:cNvPr id="57" name="mano arriiba" descr="Señal de pulgar hacia arriba  con relleno sólido">
            <a:extLst>
              <a:ext uri="{FF2B5EF4-FFF2-40B4-BE49-F238E27FC236}">
                <a16:creationId xmlns:a16="http://schemas.microsoft.com/office/drawing/2014/main" id="{DB99D256-87E0-C9B4-EE88-DF6A8D8F0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8478" y="1305637"/>
            <a:ext cx="707886" cy="707886"/>
          </a:xfrm>
          <a:prstGeom prst="rect">
            <a:avLst/>
          </a:prstGeom>
        </p:spPr>
      </p:pic>
      <p:sp>
        <p:nvSpPr>
          <p:cNvPr id="58" name="logrado">
            <a:extLst>
              <a:ext uri="{FF2B5EF4-FFF2-40B4-BE49-F238E27FC236}">
                <a16:creationId xmlns:a16="http://schemas.microsoft.com/office/drawing/2014/main" id="{EDCB1027-F354-D928-2D7D-1A1494B289D8}"/>
              </a:ext>
            </a:extLst>
          </p:cNvPr>
          <p:cNvSpPr txBox="1"/>
          <p:nvPr/>
        </p:nvSpPr>
        <p:spPr>
          <a:xfrm>
            <a:off x="6669038" y="15769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B0F0"/>
                </a:solidFill>
              </a:rPr>
              <a:t>Logrado</a:t>
            </a:r>
          </a:p>
        </p:txBody>
      </p:sp>
      <p:pic>
        <p:nvPicPr>
          <p:cNvPr id="59" name="Mano abajo" descr="Señal de pulgar hacia arriba  con relleno sólido">
            <a:extLst>
              <a:ext uri="{FF2B5EF4-FFF2-40B4-BE49-F238E27FC236}">
                <a16:creationId xmlns:a16="http://schemas.microsoft.com/office/drawing/2014/main" id="{1F3F34CB-C077-77A0-CA42-95576373F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5913826" y="3760428"/>
            <a:ext cx="70788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No logrado">
            <a:extLst>
              <a:ext uri="{FF2B5EF4-FFF2-40B4-BE49-F238E27FC236}">
                <a16:creationId xmlns:a16="http://schemas.microsoft.com/office/drawing/2014/main" id="{A4400DA3-F553-B94E-7FCA-CC671FB71752}"/>
              </a:ext>
            </a:extLst>
          </p:cNvPr>
          <p:cNvSpPr txBox="1"/>
          <p:nvPr/>
        </p:nvSpPr>
        <p:spPr>
          <a:xfrm>
            <a:off x="6621712" y="39025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C00000"/>
                </a:solidFill>
              </a:rPr>
              <a:t>No Logrado</a:t>
            </a:r>
          </a:p>
        </p:txBody>
      </p:sp>
      <p:sp>
        <p:nvSpPr>
          <p:cNvPr id="61" name="parcial">
            <a:extLst>
              <a:ext uri="{FF2B5EF4-FFF2-40B4-BE49-F238E27FC236}">
                <a16:creationId xmlns:a16="http://schemas.microsoft.com/office/drawing/2014/main" id="{977FC6E9-662B-49E2-8E8B-10174F4D945E}"/>
              </a:ext>
            </a:extLst>
          </p:cNvPr>
          <p:cNvSpPr txBox="1"/>
          <p:nvPr/>
        </p:nvSpPr>
        <p:spPr>
          <a:xfrm>
            <a:off x="5863630" y="2719407"/>
            <a:ext cx="2531462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F0833E"/>
                </a:solidFill>
              </a:rPr>
              <a:t>Parcialmente logrado</a:t>
            </a:r>
          </a:p>
        </p:txBody>
      </p:sp>
    </p:spTree>
    <p:extLst>
      <p:ext uri="{BB962C8B-B14F-4D97-AF65-F5344CB8AC3E}">
        <p14:creationId xmlns:p14="http://schemas.microsoft.com/office/powerpoint/2010/main" val="42503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/>
      <p:bldP spid="58" grpId="1"/>
      <p:bldP spid="60" grpId="0"/>
      <p:bldP spid="60" grpId="1"/>
      <p:bldP spid="61" grpId="0"/>
      <p:bldP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4109761"/>
            <a:chOff x="0" y="0"/>
            <a:chExt cx="4871980" cy="2164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1980" cy="2164812"/>
            </a:xfrm>
            <a:custGeom>
              <a:avLst/>
              <a:gdLst/>
              <a:ahLst/>
              <a:cxnLst/>
              <a:rect l="l" t="t" r="r" b="b"/>
              <a:pathLst>
                <a:path w="4871980" h="2164812">
                  <a:moveTo>
                    <a:pt x="0" y="0"/>
                  </a:moveTo>
                  <a:lnTo>
                    <a:pt x="4871980" y="0"/>
                  </a:lnTo>
                  <a:lnTo>
                    <a:pt x="4871980" y="2164812"/>
                  </a:lnTo>
                  <a:lnTo>
                    <a:pt x="0" y="21648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s-CL" sz="7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1980" cy="22029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7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15" y="4059916"/>
            <a:ext cx="9147315" cy="1615381"/>
            <a:chOff x="0" y="-28054"/>
            <a:chExt cx="4816593" cy="850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50841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L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054"/>
              <a:ext cx="4816593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55833" y="-261553"/>
            <a:ext cx="2462503" cy="1902284"/>
          </a:xfrm>
          <a:custGeom>
            <a:avLst/>
            <a:gdLst/>
            <a:ahLst/>
            <a:cxnLst/>
            <a:rect l="l" t="t" r="r" b="b"/>
            <a:pathLst>
              <a:path w="4925006" h="3804568">
                <a:moveTo>
                  <a:pt x="0" y="0"/>
                </a:moveTo>
                <a:lnTo>
                  <a:pt x="4925007" y="0"/>
                </a:lnTo>
                <a:lnTo>
                  <a:pt x="4925007" y="3804568"/>
                </a:lnTo>
                <a:lnTo>
                  <a:pt x="0" y="3804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1" name="Freeform 11"/>
          <p:cNvSpPr/>
          <p:nvPr/>
        </p:nvSpPr>
        <p:spPr>
          <a:xfrm>
            <a:off x="4828260" y="4259624"/>
            <a:ext cx="3082080" cy="836252"/>
          </a:xfrm>
          <a:custGeom>
            <a:avLst/>
            <a:gdLst/>
            <a:ahLst/>
            <a:cxnLst/>
            <a:rect l="l" t="t" r="r" b="b"/>
            <a:pathLst>
              <a:path w="6164159" h="1672503">
                <a:moveTo>
                  <a:pt x="0" y="0"/>
                </a:moveTo>
                <a:lnTo>
                  <a:pt x="6164159" y="0"/>
                </a:lnTo>
                <a:lnTo>
                  <a:pt x="6164159" y="1672503"/>
                </a:lnTo>
                <a:lnTo>
                  <a:pt x="0" y="167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2" name="Freeform 12"/>
          <p:cNvSpPr/>
          <p:nvPr/>
        </p:nvSpPr>
        <p:spPr>
          <a:xfrm>
            <a:off x="4215518" y="4348465"/>
            <a:ext cx="835439" cy="617228"/>
          </a:xfrm>
          <a:custGeom>
            <a:avLst/>
            <a:gdLst/>
            <a:ahLst/>
            <a:cxnLst/>
            <a:rect l="l" t="t" r="r" b="b"/>
            <a:pathLst>
              <a:path w="1670878" h="1234455">
                <a:moveTo>
                  <a:pt x="0" y="0"/>
                </a:moveTo>
                <a:lnTo>
                  <a:pt x="1670878" y="0"/>
                </a:lnTo>
                <a:lnTo>
                  <a:pt x="1670878" y="1234455"/>
                </a:lnTo>
                <a:lnTo>
                  <a:pt x="0" y="12344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3" name="Freeform 13"/>
          <p:cNvSpPr/>
          <p:nvPr/>
        </p:nvSpPr>
        <p:spPr>
          <a:xfrm>
            <a:off x="7800931" y="4399904"/>
            <a:ext cx="1110641" cy="514350"/>
          </a:xfrm>
          <a:custGeom>
            <a:avLst/>
            <a:gdLst/>
            <a:ahLst/>
            <a:cxnLst/>
            <a:rect l="l" t="t" r="r" b="b"/>
            <a:pathLst>
              <a:path w="2221281" h="1028700">
                <a:moveTo>
                  <a:pt x="0" y="0"/>
                </a:moveTo>
                <a:lnTo>
                  <a:pt x="2221281" y="0"/>
                </a:lnTo>
                <a:lnTo>
                  <a:pt x="2221281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4" name="Freeform 14"/>
          <p:cNvSpPr/>
          <p:nvPr/>
        </p:nvSpPr>
        <p:spPr>
          <a:xfrm rot="2228832">
            <a:off x="8597811" y="1390139"/>
            <a:ext cx="1263127" cy="1261601"/>
          </a:xfrm>
          <a:custGeom>
            <a:avLst/>
            <a:gdLst/>
            <a:ahLst/>
            <a:cxnLst/>
            <a:rect l="l" t="t" r="r" b="b"/>
            <a:pathLst>
              <a:path w="2526253" h="2523202">
                <a:moveTo>
                  <a:pt x="0" y="0"/>
                </a:moveTo>
                <a:lnTo>
                  <a:pt x="2526254" y="0"/>
                </a:lnTo>
                <a:lnTo>
                  <a:pt x="2526254" y="2523202"/>
                </a:lnTo>
                <a:lnTo>
                  <a:pt x="0" y="2523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5" name="Freeform 15"/>
          <p:cNvSpPr/>
          <p:nvPr/>
        </p:nvSpPr>
        <p:spPr>
          <a:xfrm>
            <a:off x="8186799" y="-974679"/>
            <a:ext cx="2229543" cy="2229543"/>
          </a:xfrm>
          <a:custGeom>
            <a:avLst/>
            <a:gdLst/>
            <a:ahLst/>
            <a:cxnLst/>
            <a:rect l="l" t="t" r="r" b="b"/>
            <a:pathLst>
              <a:path w="4459086" h="4459086">
                <a:moveTo>
                  <a:pt x="0" y="0"/>
                </a:moveTo>
                <a:lnTo>
                  <a:pt x="4459086" y="0"/>
                </a:lnTo>
                <a:lnTo>
                  <a:pt x="4459086" y="4459086"/>
                </a:lnTo>
                <a:lnTo>
                  <a:pt x="0" y="4459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6" name="Freeform 16"/>
          <p:cNvSpPr/>
          <p:nvPr/>
        </p:nvSpPr>
        <p:spPr>
          <a:xfrm>
            <a:off x="8356252" y="2755258"/>
            <a:ext cx="1356140" cy="1354503"/>
          </a:xfrm>
          <a:custGeom>
            <a:avLst/>
            <a:gdLst/>
            <a:ahLst/>
            <a:cxnLst/>
            <a:rect l="l" t="t" r="r" b="b"/>
            <a:pathLst>
              <a:path w="2712280" h="2709005">
                <a:moveTo>
                  <a:pt x="0" y="0"/>
                </a:moveTo>
                <a:lnTo>
                  <a:pt x="2712280" y="0"/>
                </a:lnTo>
                <a:lnTo>
                  <a:pt x="2712280" y="2709005"/>
                </a:lnTo>
                <a:lnTo>
                  <a:pt x="0" y="27090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17" name="TextBox 17"/>
          <p:cNvSpPr txBox="1"/>
          <p:nvPr/>
        </p:nvSpPr>
        <p:spPr>
          <a:xfrm>
            <a:off x="641409" y="1323900"/>
            <a:ext cx="749121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Utiliza regularmente esta lista de chequeo para monitorear tus proyectos.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800" b="1" dirty="0">
              <a:solidFill>
                <a:srgbClr val="3D4E9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Descárgala en formato </a:t>
            </a:r>
            <a:r>
              <a:rPr lang="es-CL" sz="2800" b="1" dirty="0" err="1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excel</a:t>
            </a:r>
            <a:r>
              <a:rPr lang="es-CL" sz="2800" b="1" dirty="0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3D4E9C"/>
                </a:solidFill>
                <a:latin typeface="Montserrat"/>
                <a:ea typeface="Montserrat"/>
                <a:cs typeface="Montserrat"/>
                <a:sym typeface="Montserrat"/>
              </a:rPr>
              <a:t>www.dejatuhuella/formación</a:t>
            </a:r>
            <a:endParaRPr lang="es-CL" sz="3600" b="1" dirty="0">
              <a:solidFill>
                <a:srgbClr val="3D4E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78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21664</TotalTime>
  <Words>1051</Words>
  <Application>Microsoft Macintosh PowerPoint</Application>
  <PresentationFormat>Presentación en pantalla (16:9)</PresentationFormat>
  <Paragraphs>128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Montserrat SemiBold</vt:lpstr>
      <vt:lpstr>Montserrat</vt:lpstr>
      <vt:lpstr>Montserrat ExtraBold</vt:lpstr>
      <vt:lpstr>Montserrat Medium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 Packard</dc:creator>
  <cp:lastModifiedBy>Ines Carbacho Garcia</cp:lastModifiedBy>
  <cp:revision>72</cp:revision>
  <dcterms:modified xsi:type="dcterms:W3CDTF">2025-03-24T19:42:57Z</dcterms:modified>
</cp:coreProperties>
</file>